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30" r:id="rId4"/>
    <p:sldMasterId id="214748373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</p:sldIdLst>
  <p:sldSz cy="5143500" cx="9144000"/>
  <p:notesSz cx="6858000" cy="9144000"/>
  <p:embeddedFontLst>
    <p:embeddedFont>
      <p:font typeface="Merriweather Light"/>
      <p:regular r:id="rId15"/>
      <p:bold r:id="rId16"/>
      <p:italic r:id="rId17"/>
      <p:boldItalic r:id="rId18"/>
    </p:embeddedFont>
    <p:embeddedFont>
      <p:font typeface="Anaheim"/>
      <p:regular r:id="rId19"/>
    </p:embeddedFont>
    <p:embeddedFont>
      <p:font typeface="Barlow Condensed"/>
      <p:regular r:id="rId20"/>
      <p:bold r:id="rId21"/>
      <p:italic r:id="rId22"/>
      <p:boldItalic r:id="rId23"/>
    </p:embeddedFont>
    <p:embeddedFont>
      <p:font typeface="Vidaloka"/>
      <p:regular r:id="rId24"/>
    </p:embeddedFont>
    <p:embeddedFont>
      <p:font typeface="Arapey"/>
      <p:regular r:id="rId25"/>
      <p:italic r:id="rId26"/>
    </p:embeddedFont>
    <p:embeddedFont>
      <p:font typeface="Montserrat"/>
      <p:regular r:id="rId27"/>
      <p:bold r:id="rId28"/>
      <p:italic r:id="rId29"/>
      <p:boldItalic r:id="rId30"/>
    </p:embeddedFont>
    <p:embeddedFont>
      <p:font typeface="Bebas Neue"/>
      <p:regular r:id="rId31"/>
    </p:embeddedFont>
    <p:embeddedFont>
      <p:font typeface="Open Sans SemiBold"/>
      <p:regular r:id="rId32"/>
      <p:bold r:id="rId33"/>
      <p:italic r:id="rId34"/>
      <p:boldItalic r:id="rId35"/>
    </p:embeddedFont>
    <p:embeddedFont>
      <p:font typeface="Russo One"/>
      <p:regular r:id="rId36"/>
    </p:embeddedFont>
    <p:embeddedFont>
      <p:font typeface="PT Sans"/>
      <p:regular r:id="rId37"/>
      <p:bold r:id="rId38"/>
      <p:italic r:id="rId39"/>
      <p:boldItalic r:id="rId40"/>
    </p:embeddedFont>
    <p:embeddedFont>
      <p:font typeface="Mako"/>
      <p:regular r:id="rId41"/>
    </p:embeddedFont>
    <p:embeddedFont>
      <p:font typeface="Crimson Text"/>
      <p:regular r:id="rId42"/>
      <p:bold r:id="rId43"/>
      <p:italic r:id="rId44"/>
      <p:boldItalic r:id="rId45"/>
    </p:embeddedFont>
    <p:embeddedFont>
      <p:font typeface="Open Sans"/>
      <p:regular r:id="rId46"/>
      <p:bold r:id="rId47"/>
      <p:italic r:id="rId48"/>
      <p:boldItalic r:id="rId4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  <p15:guide id="3" orient="horz" pos="2904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  <p:guide pos="2904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PTSans-boldItalic.fntdata"/><Relationship Id="rId42" Type="http://schemas.openxmlformats.org/officeDocument/2006/relationships/font" Target="fonts/CrimsonText-regular.fntdata"/><Relationship Id="rId41" Type="http://schemas.openxmlformats.org/officeDocument/2006/relationships/font" Target="fonts/Mako-regular.fntdata"/><Relationship Id="rId44" Type="http://schemas.openxmlformats.org/officeDocument/2006/relationships/font" Target="fonts/CrimsonText-italic.fntdata"/><Relationship Id="rId43" Type="http://schemas.openxmlformats.org/officeDocument/2006/relationships/font" Target="fonts/CrimsonText-bold.fntdata"/><Relationship Id="rId46" Type="http://schemas.openxmlformats.org/officeDocument/2006/relationships/font" Target="fonts/OpenSans-regular.fntdata"/><Relationship Id="rId45" Type="http://schemas.openxmlformats.org/officeDocument/2006/relationships/font" Target="fonts/CrimsonText-boldItalic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font" Target="fonts/OpenSans-italic.fntdata"/><Relationship Id="rId47" Type="http://schemas.openxmlformats.org/officeDocument/2006/relationships/font" Target="fonts/OpenSans-bold.fntdata"/><Relationship Id="rId49" Type="http://schemas.openxmlformats.org/officeDocument/2006/relationships/font" Target="fonts/OpenSans-bold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BebasNeue-regular.fntdata"/><Relationship Id="rId30" Type="http://schemas.openxmlformats.org/officeDocument/2006/relationships/font" Target="fonts/Montserrat-boldItalic.fntdata"/><Relationship Id="rId33" Type="http://schemas.openxmlformats.org/officeDocument/2006/relationships/font" Target="fonts/OpenSansSemiBold-bold.fntdata"/><Relationship Id="rId32" Type="http://schemas.openxmlformats.org/officeDocument/2006/relationships/font" Target="fonts/OpenSansSemiBold-regular.fntdata"/><Relationship Id="rId35" Type="http://schemas.openxmlformats.org/officeDocument/2006/relationships/font" Target="fonts/OpenSansSemiBold-boldItalic.fntdata"/><Relationship Id="rId34" Type="http://schemas.openxmlformats.org/officeDocument/2006/relationships/font" Target="fonts/OpenSansSemiBold-italic.fntdata"/><Relationship Id="rId37" Type="http://schemas.openxmlformats.org/officeDocument/2006/relationships/font" Target="fonts/PTSans-regular.fntdata"/><Relationship Id="rId36" Type="http://schemas.openxmlformats.org/officeDocument/2006/relationships/font" Target="fonts/RussoOne-regular.fntdata"/><Relationship Id="rId39" Type="http://schemas.openxmlformats.org/officeDocument/2006/relationships/font" Target="fonts/PTSans-italic.fntdata"/><Relationship Id="rId38" Type="http://schemas.openxmlformats.org/officeDocument/2006/relationships/font" Target="fonts/PTSans-bold.fntdata"/><Relationship Id="rId20" Type="http://schemas.openxmlformats.org/officeDocument/2006/relationships/font" Target="fonts/BarlowCondensed-regular.fntdata"/><Relationship Id="rId22" Type="http://schemas.openxmlformats.org/officeDocument/2006/relationships/font" Target="fonts/BarlowCondensed-italic.fntdata"/><Relationship Id="rId21" Type="http://schemas.openxmlformats.org/officeDocument/2006/relationships/font" Target="fonts/BarlowCondensed-bold.fntdata"/><Relationship Id="rId24" Type="http://schemas.openxmlformats.org/officeDocument/2006/relationships/font" Target="fonts/Vidaloka-regular.fntdata"/><Relationship Id="rId23" Type="http://schemas.openxmlformats.org/officeDocument/2006/relationships/font" Target="fonts/BarlowCondensed-boldItalic.fntdata"/><Relationship Id="rId26" Type="http://schemas.openxmlformats.org/officeDocument/2006/relationships/font" Target="fonts/Arapey-italic.fntdata"/><Relationship Id="rId25" Type="http://schemas.openxmlformats.org/officeDocument/2006/relationships/font" Target="fonts/Arapey-regular.fntdata"/><Relationship Id="rId28" Type="http://schemas.openxmlformats.org/officeDocument/2006/relationships/font" Target="fonts/Montserrat-bold.fntdata"/><Relationship Id="rId27" Type="http://schemas.openxmlformats.org/officeDocument/2006/relationships/font" Target="fonts/Montserrat-regular.fntdata"/><Relationship Id="rId29" Type="http://schemas.openxmlformats.org/officeDocument/2006/relationships/font" Target="fonts/Montserrat-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font" Target="fonts/MerriweatherLight-regular.fntdata"/><Relationship Id="rId14" Type="http://schemas.openxmlformats.org/officeDocument/2006/relationships/slide" Target="slides/slide8.xml"/><Relationship Id="rId17" Type="http://schemas.openxmlformats.org/officeDocument/2006/relationships/font" Target="fonts/MerriweatherLight-italic.fntdata"/><Relationship Id="rId16" Type="http://schemas.openxmlformats.org/officeDocument/2006/relationships/font" Target="fonts/MerriweatherLight-bold.fntdata"/><Relationship Id="rId19" Type="http://schemas.openxmlformats.org/officeDocument/2006/relationships/font" Target="fonts/Anaheim-regular.fntdata"/><Relationship Id="rId18" Type="http://schemas.openxmlformats.org/officeDocument/2006/relationships/font" Target="fonts/MerriweatherLight-bold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g4dfce81f19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3" name="Google Shape;793;g4dfce81f19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gd431007ba2_0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0" name="Google Shape;800;gd431007ba2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200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g256ee653f93_0_18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4" name="Google Shape;814;g256ee653f93_0_18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2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g244075b94f6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4" name="Google Shape;854;g244075b94f6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2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g54dda1946d_6_2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4" name="Google Shape;864;g54dda1946d_6_2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3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g244075b94f6_2_4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5" name="Google Shape;875;g244075b94f6_2_4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g54dda1946d_4_27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0" name="Google Shape;880;g54dda1946d_4_27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g54dda1946d_6_3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4" name="Google Shape;934;g54dda1946d_6_3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bit.ly/3A1uf1Q" TargetMode="External"/><Relationship Id="rId3" Type="http://schemas.openxmlformats.org/officeDocument/2006/relationships/hyperlink" Target="https://bit.ly/3A1uf1Q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s://slidesgo.com/" TargetMode="External"/><Relationship Id="rId3" Type="http://schemas.openxmlformats.org/officeDocument/2006/relationships/hyperlink" Target="https://www.flaticon.com/" TargetMode="External"/><Relationship Id="rId4" Type="http://schemas.openxmlformats.org/officeDocument/2006/relationships/hyperlink" Target="https://www.freepik.com/" TargetMode="External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713225" y="1292650"/>
            <a:ext cx="5262600" cy="196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713225" y="3375050"/>
            <a:ext cx="5262600" cy="4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grpSp>
        <p:nvGrpSpPr>
          <p:cNvPr id="11" name="Google Shape;11;p2"/>
          <p:cNvGrpSpPr/>
          <p:nvPr/>
        </p:nvGrpSpPr>
        <p:grpSpPr>
          <a:xfrm>
            <a:off x="0" y="150"/>
            <a:ext cx="9144000" cy="5133900"/>
            <a:chOff x="0" y="150"/>
            <a:chExt cx="9144000" cy="5133900"/>
          </a:xfrm>
        </p:grpSpPr>
        <p:sp>
          <p:nvSpPr>
            <p:cNvPr id="12" name="Google Shape;12;p2"/>
            <p:cNvSpPr/>
            <p:nvPr/>
          </p:nvSpPr>
          <p:spPr>
            <a:xfrm flipH="1" rot="10800000">
              <a:off x="0" y="150"/>
              <a:ext cx="1365300" cy="1238100"/>
            </a:xfrm>
            <a:prstGeom prst="snip1Rect">
              <a:avLst>
                <a:gd fmla="val 50000" name="adj"/>
              </a:avLst>
            </a:prstGeom>
            <a:solidFill>
              <a:srgbClr val="084478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flipH="1">
              <a:off x="5133900" y="3371850"/>
              <a:ext cx="4010100" cy="1762200"/>
            </a:xfrm>
            <a:prstGeom prst="snip1Rect">
              <a:avLst>
                <a:gd fmla="val 50000" name="adj"/>
              </a:avLst>
            </a:prstGeom>
            <a:solidFill>
              <a:srgbClr val="084478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" name="Google Shape;14;p2"/>
          <p:cNvGrpSpPr/>
          <p:nvPr/>
        </p:nvGrpSpPr>
        <p:grpSpPr>
          <a:xfrm>
            <a:off x="-485775" y="266700"/>
            <a:ext cx="10191675" cy="4648200"/>
            <a:chOff x="-485775" y="266700"/>
            <a:chExt cx="10191675" cy="4648200"/>
          </a:xfrm>
        </p:grpSpPr>
        <p:cxnSp>
          <p:nvCxnSpPr>
            <p:cNvPr id="15" name="Google Shape;15;p2"/>
            <p:cNvCxnSpPr/>
            <p:nvPr/>
          </p:nvCxnSpPr>
          <p:spPr>
            <a:xfrm>
              <a:off x="-485775" y="266700"/>
              <a:ext cx="5505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" name="Google Shape;16;p2"/>
            <p:cNvCxnSpPr/>
            <p:nvPr/>
          </p:nvCxnSpPr>
          <p:spPr>
            <a:xfrm>
              <a:off x="6362700" y="4914900"/>
              <a:ext cx="33432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/>
          <p:nvPr>
            <p:ph hasCustomPrompt="1" type="title"/>
          </p:nvPr>
        </p:nvSpPr>
        <p:spPr>
          <a:xfrm>
            <a:off x="3467100" y="1612825"/>
            <a:ext cx="4963800" cy="145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74" name="Google Shape;74;p11"/>
          <p:cNvSpPr txBox="1"/>
          <p:nvPr>
            <p:ph idx="1" type="subTitle"/>
          </p:nvPr>
        </p:nvSpPr>
        <p:spPr>
          <a:xfrm>
            <a:off x="3467100" y="3071675"/>
            <a:ext cx="4963800" cy="4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grpSp>
        <p:nvGrpSpPr>
          <p:cNvPr id="75" name="Google Shape;75;p11"/>
          <p:cNvGrpSpPr/>
          <p:nvPr/>
        </p:nvGrpSpPr>
        <p:grpSpPr>
          <a:xfrm>
            <a:off x="0" y="225"/>
            <a:ext cx="9144000" cy="5133900"/>
            <a:chOff x="0" y="225"/>
            <a:chExt cx="9144000" cy="5133900"/>
          </a:xfrm>
        </p:grpSpPr>
        <p:sp>
          <p:nvSpPr>
            <p:cNvPr id="76" name="Google Shape;76;p11"/>
            <p:cNvSpPr/>
            <p:nvPr/>
          </p:nvSpPr>
          <p:spPr>
            <a:xfrm>
              <a:off x="0" y="3629025"/>
              <a:ext cx="2867100" cy="1505100"/>
            </a:xfrm>
            <a:prstGeom prst="snip1Rect">
              <a:avLst>
                <a:gd fmla="val 50000" name="adj"/>
              </a:avLst>
            </a:prstGeom>
            <a:solidFill>
              <a:srgbClr val="084478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11"/>
            <p:cNvSpPr/>
            <p:nvPr/>
          </p:nvSpPr>
          <p:spPr>
            <a:xfrm rot="10800000">
              <a:off x="8286600" y="225"/>
              <a:ext cx="857400" cy="777300"/>
            </a:xfrm>
            <a:prstGeom prst="snip1Rect">
              <a:avLst>
                <a:gd fmla="val 50000" name="adj"/>
              </a:avLst>
            </a:prstGeom>
            <a:solidFill>
              <a:srgbClr val="084478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8" name="Google Shape;78;p11"/>
          <p:cNvGrpSpPr/>
          <p:nvPr/>
        </p:nvGrpSpPr>
        <p:grpSpPr>
          <a:xfrm>
            <a:off x="-333375" y="266700"/>
            <a:ext cx="10677825" cy="4648200"/>
            <a:chOff x="-333375" y="266700"/>
            <a:chExt cx="10677825" cy="4648200"/>
          </a:xfrm>
        </p:grpSpPr>
        <p:cxnSp>
          <p:nvCxnSpPr>
            <p:cNvPr id="79" name="Google Shape;79;p11"/>
            <p:cNvCxnSpPr/>
            <p:nvPr/>
          </p:nvCxnSpPr>
          <p:spPr>
            <a:xfrm>
              <a:off x="-333375" y="4914900"/>
              <a:ext cx="43530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0" name="Google Shape;80;p11"/>
            <p:cNvCxnSpPr/>
            <p:nvPr/>
          </p:nvCxnSpPr>
          <p:spPr>
            <a:xfrm>
              <a:off x="6953250" y="266700"/>
              <a:ext cx="33912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84" name="Google Shape;84;p13"/>
          <p:cNvSpPr txBox="1"/>
          <p:nvPr>
            <p:ph idx="1" type="subTitle"/>
          </p:nvPr>
        </p:nvSpPr>
        <p:spPr>
          <a:xfrm>
            <a:off x="719976" y="2193175"/>
            <a:ext cx="23055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13"/>
          <p:cNvSpPr txBox="1"/>
          <p:nvPr>
            <p:ph idx="2" type="subTitle"/>
          </p:nvPr>
        </p:nvSpPr>
        <p:spPr>
          <a:xfrm>
            <a:off x="3419250" y="2193175"/>
            <a:ext cx="23055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13"/>
          <p:cNvSpPr txBox="1"/>
          <p:nvPr>
            <p:ph idx="3" type="subTitle"/>
          </p:nvPr>
        </p:nvSpPr>
        <p:spPr>
          <a:xfrm>
            <a:off x="719976" y="3855175"/>
            <a:ext cx="23055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13"/>
          <p:cNvSpPr txBox="1"/>
          <p:nvPr>
            <p:ph idx="4" type="subTitle"/>
          </p:nvPr>
        </p:nvSpPr>
        <p:spPr>
          <a:xfrm>
            <a:off x="3419250" y="3855175"/>
            <a:ext cx="23055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5" type="subTitle"/>
          </p:nvPr>
        </p:nvSpPr>
        <p:spPr>
          <a:xfrm>
            <a:off x="6118524" y="2193175"/>
            <a:ext cx="23055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6" type="subTitle"/>
          </p:nvPr>
        </p:nvSpPr>
        <p:spPr>
          <a:xfrm>
            <a:off x="6118524" y="3855175"/>
            <a:ext cx="23055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13"/>
          <p:cNvSpPr txBox="1"/>
          <p:nvPr>
            <p:ph hasCustomPrompt="1" idx="7" type="title"/>
          </p:nvPr>
        </p:nvSpPr>
        <p:spPr>
          <a:xfrm>
            <a:off x="1505376" y="1344783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1" name="Google Shape;91;p13"/>
          <p:cNvSpPr txBox="1"/>
          <p:nvPr>
            <p:ph hasCustomPrompt="1" idx="8" type="title"/>
          </p:nvPr>
        </p:nvSpPr>
        <p:spPr>
          <a:xfrm>
            <a:off x="1505376" y="3006791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2" name="Google Shape;92;p13"/>
          <p:cNvSpPr txBox="1"/>
          <p:nvPr>
            <p:ph hasCustomPrompt="1" idx="9" type="title"/>
          </p:nvPr>
        </p:nvSpPr>
        <p:spPr>
          <a:xfrm>
            <a:off x="4204650" y="1344783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3" name="Google Shape;93;p13"/>
          <p:cNvSpPr txBox="1"/>
          <p:nvPr>
            <p:ph hasCustomPrompt="1" idx="13" type="title"/>
          </p:nvPr>
        </p:nvSpPr>
        <p:spPr>
          <a:xfrm>
            <a:off x="4204650" y="3006791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4" name="Google Shape;94;p13"/>
          <p:cNvSpPr txBox="1"/>
          <p:nvPr>
            <p:ph hasCustomPrompt="1" idx="14" type="title"/>
          </p:nvPr>
        </p:nvSpPr>
        <p:spPr>
          <a:xfrm>
            <a:off x="6903924" y="1344783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5" name="Google Shape;95;p13"/>
          <p:cNvSpPr txBox="1"/>
          <p:nvPr>
            <p:ph hasCustomPrompt="1" idx="15" type="title"/>
          </p:nvPr>
        </p:nvSpPr>
        <p:spPr>
          <a:xfrm>
            <a:off x="6903924" y="3006791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6" name="Google Shape;96;p13"/>
          <p:cNvSpPr txBox="1"/>
          <p:nvPr>
            <p:ph idx="16" type="subTitle"/>
          </p:nvPr>
        </p:nvSpPr>
        <p:spPr>
          <a:xfrm>
            <a:off x="719976" y="1904175"/>
            <a:ext cx="2305500" cy="39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Arapey"/>
                <a:ea typeface="Arapey"/>
                <a:cs typeface="Arapey"/>
                <a:sym typeface="Arape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97" name="Google Shape;97;p13"/>
          <p:cNvSpPr txBox="1"/>
          <p:nvPr>
            <p:ph idx="17" type="subTitle"/>
          </p:nvPr>
        </p:nvSpPr>
        <p:spPr>
          <a:xfrm>
            <a:off x="3419250" y="1904175"/>
            <a:ext cx="2305500" cy="39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Arapey"/>
                <a:ea typeface="Arapey"/>
                <a:cs typeface="Arapey"/>
                <a:sym typeface="Arape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98" name="Google Shape;98;p13"/>
          <p:cNvSpPr txBox="1"/>
          <p:nvPr>
            <p:ph idx="18" type="subTitle"/>
          </p:nvPr>
        </p:nvSpPr>
        <p:spPr>
          <a:xfrm>
            <a:off x="6118524" y="1904175"/>
            <a:ext cx="2305500" cy="39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Arapey"/>
                <a:ea typeface="Arapey"/>
                <a:cs typeface="Arapey"/>
                <a:sym typeface="Arape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99" name="Google Shape;99;p13"/>
          <p:cNvSpPr txBox="1"/>
          <p:nvPr>
            <p:ph idx="19" type="subTitle"/>
          </p:nvPr>
        </p:nvSpPr>
        <p:spPr>
          <a:xfrm>
            <a:off x="719976" y="3566250"/>
            <a:ext cx="2305500" cy="39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Arapey"/>
                <a:ea typeface="Arapey"/>
                <a:cs typeface="Arapey"/>
                <a:sym typeface="Arape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00" name="Google Shape;100;p13"/>
          <p:cNvSpPr txBox="1"/>
          <p:nvPr>
            <p:ph idx="20" type="subTitle"/>
          </p:nvPr>
        </p:nvSpPr>
        <p:spPr>
          <a:xfrm>
            <a:off x="3419250" y="3566250"/>
            <a:ext cx="2305500" cy="39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Arapey"/>
                <a:ea typeface="Arapey"/>
                <a:cs typeface="Arapey"/>
                <a:sym typeface="Arape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01" name="Google Shape;101;p13"/>
          <p:cNvSpPr txBox="1"/>
          <p:nvPr>
            <p:ph idx="21" type="subTitle"/>
          </p:nvPr>
        </p:nvSpPr>
        <p:spPr>
          <a:xfrm>
            <a:off x="6118524" y="3566250"/>
            <a:ext cx="2305500" cy="39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Arapey"/>
                <a:ea typeface="Arapey"/>
                <a:cs typeface="Arapey"/>
                <a:sym typeface="Arape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102" name="Google Shape;102;p13"/>
          <p:cNvGrpSpPr/>
          <p:nvPr/>
        </p:nvGrpSpPr>
        <p:grpSpPr>
          <a:xfrm>
            <a:off x="0" y="0"/>
            <a:ext cx="9144000" cy="5143575"/>
            <a:chOff x="0" y="0"/>
            <a:chExt cx="9144000" cy="5143575"/>
          </a:xfrm>
        </p:grpSpPr>
        <p:sp>
          <p:nvSpPr>
            <p:cNvPr id="103" name="Google Shape;103;p13"/>
            <p:cNvSpPr/>
            <p:nvPr/>
          </p:nvSpPr>
          <p:spPr>
            <a:xfrm rot="10800000">
              <a:off x="7778700" y="0"/>
              <a:ext cx="1365300" cy="1238100"/>
            </a:xfrm>
            <a:prstGeom prst="snip1Rect">
              <a:avLst>
                <a:gd fmla="val 50000" name="adj"/>
              </a:avLst>
            </a:prstGeom>
            <a:solidFill>
              <a:srgbClr val="084478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13"/>
            <p:cNvSpPr/>
            <p:nvPr/>
          </p:nvSpPr>
          <p:spPr>
            <a:xfrm>
              <a:off x="0" y="4257675"/>
              <a:ext cx="976800" cy="885900"/>
            </a:xfrm>
            <a:prstGeom prst="snip1Rect">
              <a:avLst>
                <a:gd fmla="val 50000" name="adj"/>
              </a:avLst>
            </a:prstGeom>
            <a:solidFill>
              <a:srgbClr val="084478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5" name="Google Shape;105;p13"/>
          <p:cNvGrpSpPr/>
          <p:nvPr/>
        </p:nvGrpSpPr>
        <p:grpSpPr>
          <a:xfrm>
            <a:off x="-485775" y="266700"/>
            <a:ext cx="10106175" cy="4648200"/>
            <a:chOff x="-485775" y="266700"/>
            <a:chExt cx="10106175" cy="4648200"/>
          </a:xfrm>
        </p:grpSpPr>
        <p:cxnSp>
          <p:nvCxnSpPr>
            <p:cNvPr id="106" name="Google Shape;106;p13"/>
            <p:cNvCxnSpPr/>
            <p:nvPr/>
          </p:nvCxnSpPr>
          <p:spPr>
            <a:xfrm rot="10800000">
              <a:off x="6391200" y="266700"/>
              <a:ext cx="32292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7" name="Google Shape;107;p13"/>
            <p:cNvCxnSpPr/>
            <p:nvPr/>
          </p:nvCxnSpPr>
          <p:spPr>
            <a:xfrm>
              <a:off x="-485775" y="4914900"/>
              <a:ext cx="66675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4"/>
          <p:cNvSpPr txBox="1"/>
          <p:nvPr>
            <p:ph type="title"/>
          </p:nvPr>
        </p:nvSpPr>
        <p:spPr>
          <a:xfrm>
            <a:off x="713225" y="3546500"/>
            <a:ext cx="4792200" cy="66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10" name="Google Shape;110;p14"/>
          <p:cNvSpPr txBox="1"/>
          <p:nvPr>
            <p:ph idx="1" type="subTitle"/>
          </p:nvPr>
        </p:nvSpPr>
        <p:spPr>
          <a:xfrm>
            <a:off x="713225" y="1065100"/>
            <a:ext cx="4792200" cy="237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11" name="Google Shape;111;p14"/>
          <p:cNvSpPr/>
          <p:nvPr/>
        </p:nvSpPr>
        <p:spPr>
          <a:xfrm flipH="1">
            <a:off x="5762700" y="3143250"/>
            <a:ext cx="3381300" cy="1990800"/>
          </a:xfrm>
          <a:prstGeom prst="snip1Rect">
            <a:avLst>
              <a:gd fmla="val 50000" name="adj"/>
            </a:avLst>
          </a:prstGeom>
          <a:solidFill>
            <a:srgbClr val="084478">
              <a:alpha val="132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2" name="Google Shape;112;p14"/>
          <p:cNvCxnSpPr/>
          <p:nvPr/>
        </p:nvCxnSpPr>
        <p:spPr>
          <a:xfrm>
            <a:off x="1685925" y="4914900"/>
            <a:ext cx="8019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BLANK_1_1_1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115" name="Google Shape;115;p15"/>
          <p:cNvGrpSpPr/>
          <p:nvPr/>
        </p:nvGrpSpPr>
        <p:grpSpPr>
          <a:xfrm>
            <a:off x="-150" y="4366200"/>
            <a:ext cx="9144150" cy="777300"/>
            <a:chOff x="-150" y="4366200"/>
            <a:chExt cx="9144150" cy="777300"/>
          </a:xfrm>
        </p:grpSpPr>
        <p:sp>
          <p:nvSpPr>
            <p:cNvPr id="116" name="Google Shape;116;p15"/>
            <p:cNvSpPr/>
            <p:nvPr/>
          </p:nvSpPr>
          <p:spPr>
            <a:xfrm>
              <a:off x="-150" y="4366200"/>
              <a:ext cx="857400" cy="777300"/>
            </a:xfrm>
            <a:prstGeom prst="snip1Rect">
              <a:avLst>
                <a:gd fmla="val 50000" name="adj"/>
              </a:avLst>
            </a:prstGeom>
            <a:solidFill>
              <a:srgbClr val="084478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5"/>
            <p:cNvSpPr/>
            <p:nvPr/>
          </p:nvSpPr>
          <p:spPr>
            <a:xfrm flipH="1">
              <a:off x="8286600" y="4366200"/>
              <a:ext cx="857400" cy="777300"/>
            </a:xfrm>
            <a:prstGeom prst="snip1Rect">
              <a:avLst>
                <a:gd fmla="val 50000" name="adj"/>
              </a:avLst>
            </a:prstGeom>
            <a:solidFill>
              <a:srgbClr val="084478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8" name="Google Shape;118;p15"/>
          <p:cNvGrpSpPr/>
          <p:nvPr/>
        </p:nvGrpSpPr>
        <p:grpSpPr>
          <a:xfrm>
            <a:off x="-1200150" y="4877025"/>
            <a:ext cx="10868025" cy="0"/>
            <a:chOff x="-1200150" y="4877025"/>
            <a:chExt cx="10868025" cy="0"/>
          </a:xfrm>
        </p:grpSpPr>
        <p:cxnSp>
          <p:nvCxnSpPr>
            <p:cNvPr id="119" name="Google Shape;119;p15"/>
            <p:cNvCxnSpPr/>
            <p:nvPr/>
          </p:nvCxnSpPr>
          <p:spPr>
            <a:xfrm rot="10800000">
              <a:off x="-1200150" y="4877025"/>
              <a:ext cx="62865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0" name="Google Shape;120;p15"/>
            <p:cNvCxnSpPr/>
            <p:nvPr/>
          </p:nvCxnSpPr>
          <p:spPr>
            <a:xfrm rot="10800000">
              <a:off x="8505675" y="4877025"/>
              <a:ext cx="11622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BLANK_1_1_1_1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6"/>
          <p:cNvSpPr txBox="1"/>
          <p:nvPr>
            <p:ph type="title"/>
          </p:nvPr>
        </p:nvSpPr>
        <p:spPr>
          <a:xfrm>
            <a:off x="1838625" y="445025"/>
            <a:ext cx="5467200" cy="119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23" name="Google Shape;123;p16"/>
          <p:cNvSpPr/>
          <p:nvPr/>
        </p:nvSpPr>
        <p:spPr>
          <a:xfrm flipH="1" rot="10800000">
            <a:off x="0" y="0"/>
            <a:ext cx="1365300" cy="1238100"/>
          </a:xfrm>
          <a:prstGeom prst="snip1Rect">
            <a:avLst>
              <a:gd fmla="val 50000" name="adj"/>
            </a:avLst>
          </a:prstGeom>
          <a:solidFill>
            <a:srgbClr val="084478">
              <a:alpha val="132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4" name="Google Shape;124;p16"/>
          <p:cNvCxnSpPr/>
          <p:nvPr/>
        </p:nvCxnSpPr>
        <p:spPr>
          <a:xfrm rot="10800000">
            <a:off x="-947400" y="230250"/>
            <a:ext cx="3081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BLANK_1_1_1_1_1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7"/>
          <p:cNvSpPr txBox="1"/>
          <p:nvPr>
            <p:ph type="title"/>
          </p:nvPr>
        </p:nvSpPr>
        <p:spPr>
          <a:xfrm>
            <a:off x="720000" y="445025"/>
            <a:ext cx="77040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27" name="Google Shape;127;p17"/>
          <p:cNvSpPr/>
          <p:nvPr/>
        </p:nvSpPr>
        <p:spPr>
          <a:xfrm>
            <a:off x="-150" y="4366200"/>
            <a:ext cx="857400" cy="777300"/>
          </a:xfrm>
          <a:prstGeom prst="snip1Rect">
            <a:avLst>
              <a:gd fmla="val 50000" name="adj"/>
            </a:avLst>
          </a:prstGeom>
          <a:solidFill>
            <a:srgbClr val="084478">
              <a:alpha val="132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8" name="Google Shape;128;p17"/>
          <p:cNvCxnSpPr/>
          <p:nvPr/>
        </p:nvCxnSpPr>
        <p:spPr>
          <a:xfrm rot="10800000">
            <a:off x="304725" y="4877025"/>
            <a:ext cx="83916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8"/>
          <p:cNvSpPr txBox="1"/>
          <p:nvPr>
            <p:ph type="title"/>
          </p:nvPr>
        </p:nvSpPr>
        <p:spPr>
          <a:xfrm>
            <a:off x="720000" y="1609761"/>
            <a:ext cx="3594000" cy="120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31" name="Google Shape;131;p18"/>
          <p:cNvSpPr txBox="1"/>
          <p:nvPr>
            <p:ph idx="1" type="subTitle"/>
          </p:nvPr>
        </p:nvSpPr>
        <p:spPr>
          <a:xfrm>
            <a:off x="720000" y="2814939"/>
            <a:ext cx="3594000" cy="71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p18"/>
          <p:cNvSpPr/>
          <p:nvPr>
            <p:ph idx="2" type="pic"/>
          </p:nvPr>
        </p:nvSpPr>
        <p:spPr>
          <a:xfrm>
            <a:off x="5163050" y="1104900"/>
            <a:ext cx="3267600" cy="2933700"/>
          </a:xfrm>
          <a:prstGeom prst="snip1Rect">
            <a:avLst>
              <a:gd fmla="val 16667" name="adj"/>
            </a:avLst>
          </a:prstGeom>
          <a:noFill/>
          <a:ln>
            <a:noFill/>
          </a:ln>
        </p:spPr>
      </p:sp>
      <p:grpSp>
        <p:nvGrpSpPr>
          <p:cNvPr id="133" name="Google Shape;133;p18"/>
          <p:cNvGrpSpPr/>
          <p:nvPr/>
        </p:nvGrpSpPr>
        <p:grpSpPr>
          <a:xfrm>
            <a:off x="0" y="225"/>
            <a:ext cx="9144000" cy="5143350"/>
            <a:chOff x="0" y="225"/>
            <a:chExt cx="9144000" cy="5143350"/>
          </a:xfrm>
        </p:grpSpPr>
        <p:sp>
          <p:nvSpPr>
            <p:cNvPr id="134" name="Google Shape;134;p18"/>
            <p:cNvSpPr/>
            <p:nvPr/>
          </p:nvSpPr>
          <p:spPr>
            <a:xfrm>
              <a:off x="0" y="4257675"/>
              <a:ext cx="976800" cy="885900"/>
            </a:xfrm>
            <a:prstGeom prst="snip1Rect">
              <a:avLst>
                <a:gd fmla="val 50000" name="adj"/>
              </a:avLst>
            </a:prstGeom>
            <a:solidFill>
              <a:srgbClr val="084478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18"/>
            <p:cNvSpPr/>
            <p:nvPr/>
          </p:nvSpPr>
          <p:spPr>
            <a:xfrm rot="10800000">
              <a:off x="8286600" y="225"/>
              <a:ext cx="857400" cy="777300"/>
            </a:xfrm>
            <a:prstGeom prst="snip1Rect">
              <a:avLst>
                <a:gd fmla="val 50000" name="adj"/>
              </a:avLst>
            </a:prstGeom>
            <a:solidFill>
              <a:srgbClr val="084478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6" name="Google Shape;136;p18"/>
          <p:cNvGrpSpPr/>
          <p:nvPr/>
        </p:nvGrpSpPr>
        <p:grpSpPr>
          <a:xfrm>
            <a:off x="-485775" y="266700"/>
            <a:ext cx="10830150" cy="4648200"/>
            <a:chOff x="-485775" y="266700"/>
            <a:chExt cx="10830150" cy="4648200"/>
          </a:xfrm>
        </p:grpSpPr>
        <p:cxnSp>
          <p:nvCxnSpPr>
            <p:cNvPr id="137" name="Google Shape;137;p18"/>
            <p:cNvCxnSpPr/>
            <p:nvPr/>
          </p:nvCxnSpPr>
          <p:spPr>
            <a:xfrm>
              <a:off x="-485775" y="4914900"/>
              <a:ext cx="38100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8" name="Google Shape;138;p18"/>
            <p:cNvCxnSpPr/>
            <p:nvPr/>
          </p:nvCxnSpPr>
          <p:spPr>
            <a:xfrm>
              <a:off x="3648075" y="266700"/>
              <a:ext cx="66963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4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9"/>
          <p:cNvSpPr txBox="1"/>
          <p:nvPr>
            <p:ph type="title"/>
          </p:nvPr>
        </p:nvSpPr>
        <p:spPr>
          <a:xfrm>
            <a:off x="720000" y="1494038"/>
            <a:ext cx="2508900" cy="116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41" name="Google Shape;141;p19"/>
          <p:cNvSpPr txBox="1"/>
          <p:nvPr>
            <p:ph idx="1" type="subTitle"/>
          </p:nvPr>
        </p:nvSpPr>
        <p:spPr>
          <a:xfrm>
            <a:off x="720000" y="2583263"/>
            <a:ext cx="2508900" cy="106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p19"/>
          <p:cNvSpPr/>
          <p:nvPr/>
        </p:nvSpPr>
        <p:spPr>
          <a:xfrm rot="10800000">
            <a:off x="8292550" y="225"/>
            <a:ext cx="857400" cy="777300"/>
          </a:xfrm>
          <a:prstGeom prst="snip1Rect">
            <a:avLst>
              <a:gd fmla="val 50000" name="adj"/>
            </a:avLst>
          </a:prstGeom>
          <a:solidFill>
            <a:srgbClr val="084478">
              <a:alpha val="132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3" name="Google Shape;143;p19"/>
          <p:cNvCxnSpPr/>
          <p:nvPr/>
        </p:nvCxnSpPr>
        <p:spPr>
          <a:xfrm>
            <a:off x="6400800" y="266700"/>
            <a:ext cx="3324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4_1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0"/>
          <p:cNvSpPr txBox="1"/>
          <p:nvPr>
            <p:ph type="title"/>
          </p:nvPr>
        </p:nvSpPr>
        <p:spPr>
          <a:xfrm>
            <a:off x="5915025" y="1491750"/>
            <a:ext cx="2505600" cy="115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46" name="Google Shape;146;p20"/>
          <p:cNvSpPr txBox="1"/>
          <p:nvPr>
            <p:ph idx="1" type="subTitle"/>
          </p:nvPr>
        </p:nvSpPr>
        <p:spPr>
          <a:xfrm>
            <a:off x="5915311" y="2571450"/>
            <a:ext cx="2505300" cy="108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47" name="Google Shape;147;p20"/>
          <p:cNvGrpSpPr/>
          <p:nvPr/>
        </p:nvGrpSpPr>
        <p:grpSpPr>
          <a:xfrm>
            <a:off x="-150" y="225"/>
            <a:ext cx="9144150" cy="5143275"/>
            <a:chOff x="-150" y="225"/>
            <a:chExt cx="9144150" cy="5143275"/>
          </a:xfrm>
        </p:grpSpPr>
        <p:sp>
          <p:nvSpPr>
            <p:cNvPr id="148" name="Google Shape;148;p20"/>
            <p:cNvSpPr/>
            <p:nvPr/>
          </p:nvSpPr>
          <p:spPr>
            <a:xfrm flipH="1" rot="10800000">
              <a:off x="-150" y="225"/>
              <a:ext cx="857400" cy="777300"/>
            </a:xfrm>
            <a:prstGeom prst="snip1Rect">
              <a:avLst>
                <a:gd fmla="val 50000" name="adj"/>
              </a:avLst>
            </a:prstGeom>
            <a:solidFill>
              <a:srgbClr val="084478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20"/>
            <p:cNvSpPr/>
            <p:nvPr/>
          </p:nvSpPr>
          <p:spPr>
            <a:xfrm flipH="1">
              <a:off x="8286600" y="4366200"/>
              <a:ext cx="857400" cy="777300"/>
            </a:xfrm>
            <a:prstGeom prst="snip1Rect">
              <a:avLst>
                <a:gd fmla="val 50000" name="adj"/>
              </a:avLst>
            </a:prstGeom>
            <a:solidFill>
              <a:srgbClr val="084478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0" name="Google Shape;150;p20"/>
          <p:cNvGrpSpPr/>
          <p:nvPr/>
        </p:nvGrpSpPr>
        <p:grpSpPr>
          <a:xfrm>
            <a:off x="-1200000" y="266700"/>
            <a:ext cx="11544150" cy="4610325"/>
            <a:chOff x="-1200000" y="266700"/>
            <a:chExt cx="11544150" cy="4610325"/>
          </a:xfrm>
        </p:grpSpPr>
        <p:cxnSp>
          <p:nvCxnSpPr>
            <p:cNvPr id="151" name="Google Shape;151;p20"/>
            <p:cNvCxnSpPr/>
            <p:nvPr/>
          </p:nvCxnSpPr>
          <p:spPr>
            <a:xfrm rot="10800000">
              <a:off x="-1200000" y="266700"/>
              <a:ext cx="3333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2" name="Google Shape;152;p20"/>
            <p:cNvCxnSpPr/>
            <p:nvPr/>
          </p:nvCxnSpPr>
          <p:spPr>
            <a:xfrm>
              <a:off x="4019550" y="4877025"/>
              <a:ext cx="6324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4657725" y="2552550"/>
            <a:ext cx="3773100" cy="171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3"/>
          <p:cNvSpPr txBox="1"/>
          <p:nvPr>
            <p:ph hasCustomPrompt="1" idx="2" type="title"/>
          </p:nvPr>
        </p:nvSpPr>
        <p:spPr>
          <a:xfrm>
            <a:off x="7065475" y="1386075"/>
            <a:ext cx="1365300" cy="12141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96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0" name="Google Shape;20;p3"/>
          <p:cNvSpPr txBox="1"/>
          <p:nvPr>
            <p:ph idx="1" type="subTitle"/>
          </p:nvPr>
        </p:nvSpPr>
        <p:spPr>
          <a:xfrm>
            <a:off x="4657725" y="4229000"/>
            <a:ext cx="3773100" cy="3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1" name="Google Shape;21;p3"/>
          <p:cNvGrpSpPr/>
          <p:nvPr/>
        </p:nvGrpSpPr>
        <p:grpSpPr>
          <a:xfrm>
            <a:off x="0" y="150"/>
            <a:ext cx="9144000" cy="5133900"/>
            <a:chOff x="0" y="150"/>
            <a:chExt cx="9144000" cy="5133900"/>
          </a:xfrm>
        </p:grpSpPr>
        <p:sp>
          <p:nvSpPr>
            <p:cNvPr id="22" name="Google Shape;22;p3"/>
            <p:cNvSpPr/>
            <p:nvPr/>
          </p:nvSpPr>
          <p:spPr>
            <a:xfrm rot="10800000">
              <a:off x="7778700" y="150"/>
              <a:ext cx="1365300" cy="1238100"/>
            </a:xfrm>
            <a:prstGeom prst="snip1Rect">
              <a:avLst>
                <a:gd fmla="val 50000" name="adj"/>
              </a:avLst>
            </a:prstGeom>
            <a:solidFill>
              <a:srgbClr val="084478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>
              <a:off x="0" y="2762250"/>
              <a:ext cx="3867300" cy="2371800"/>
            </a:xfrm>
            <a:prstGeom prst="snip1Rect">
              <a:avLst>
                <a:gd fmla="val 34236" name="adj"/>
              </a:avLst>
            </a:prstGeom>
            <a:solidFill>
              <a:srgbClr val="084478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" name="Google Shape;24;p3"/>
          <p:cNvGrpSpPr/>
          <p:nvPr/>
        </p:nvGrpSpPr>
        <p:grpSpPr>
          <a:xfrm>
            <a:off x="-485775" y="266700"/>
            <a:ext cx="9744000" cy="4648200"/>
            <a:chOff x="-485775" y="266700"/>
            <a:chExt cx="9744000" cy="4648200"/>
          </a:xfrm>
        </p:grpSpPr>
        <p:cxnSp>
          <p:nvCxnSpPr>
            <p:cNvPr id="25" name="Google Shape;25;p3"/>
            <p:cNvCxnSpPr/>
            <p:nvPr/>
          </p:nvCxnSpPr>
          <p:spPr>
            <a:xfrm rot="10800000">
              <a:off x="3752625" y="266700"/>
              <a:ext cx="5505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6" name="Google Shape;26;p3"/>
            <p:cNvCxnSpPr/>
            <p:nvPr/>
          </p:nvCxnSpPr>
          <p:spPr>
            <a:xfrm rot="10800000">
              <a:off x="-485775" y="4914900"/>
              <a:ext cx="21717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4_1_1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55" name="Google Shape;155;p21"/>
          <p:cNvSpPr txBox="1"/>
          <p:nvPr>
            <p:ph idx="1" type="body"/>
          </p:nvPr>
        </p:nvSpPr>
        <p:spPr>
          <a:xfrm>
            <a:off x="720000" y="1215750"/>
            <a:ext cx="7704000" cy="309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grpSp>
        <p:nvGrpSpPr>
          <p:cNvPr id="156" name="Google Shape;156;p21"/>
          <p:cNvGrpSpPr/>
          <p:nvPr/>
        </p:nvGrpSpPr>
        <p:grpSpPr>
          <a:xfrm>
            <a:off x="8286600" y="225"/>
            <a:ext cx="857400" cy="5143275"/>
            <a:chOff x="8286600" y="225"/>
            <a:chExt cx="857400" cy="5143275"/>
          </a:xfrm>
        </p:grpSpPr>
        <p:sp>
          <p:nvSpPr>
            <p:cNvPr id="157" name="Google Shape;157;p21"/>
            <p:cNvSpPr/>
            <p:nvPr/>
          </p:nvSpPr>
          <p:spPr>
            <a:xfrm rot="10800000">
              <a:off x="8286600" y="225"/>
              <a:ext cx="857400" cy="777300"/>
            </a:xfrm>
            <a:prstGeom prst="snip1Rect">
              <a:avLst>
                <a:gd fmla="val 50000" name="adj"/>
              </a:avLst>
            </a:prstGeom>
            <a:solidFill>
              <a:srgbClr val="084478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21"/>
            <p:cNvSpPr/>
            <p:nvPr/>
          </p:nvSpPr>
          <p:spPr>
            <a:xfrm flipH="1">
              <a:off x="8286600" y="4366200"/>
              <a:ext cx="857400" cy="777300"/>
            </a:xfrm>
            <a:prstGeom prst="snip1Rect">
              <a:avLst>
                <a:gd fmla="val 50000" name="adj"/>
              </a:avLst>
            </a:prstGeom>
            <a:solidFill>
              <a:srgbClr val="084478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9" name="Google Shape;159;p21"/>
          <p:cNvGrpSpPr/>
          <p:nvPr/>
        </p:nvGrpSpPr>
        <p:grpSpPr>
          <a:xfrm>
            <a:off x="1857375" y="266700"/>
            <a:ext cx="8487000" cy="4610325"/>
            <a:chOff x="1857375" y="266700"/>
            <a:chExt cx="8487000" cy="4610325"/>
          </a:xfrm>
        </p:grpSpPr>
        <p:cxnSp>
          <p:nvCxnSpPr>
            <p:cNvPr id="160" name="Google Shape;160;p21"/>
            <p:cNvCxnSpPr/>
            <p:nvPr/>
          </p:nvCxnSpPr>
          <p:spPr>
            <a:xfrm>
              <a:off x="7439025" y="266700"/>
              <a:ext cx="29052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1" name="Google Shape;161;p21"/>
            <p:cNvCxnSpPr/>
            <p:nvPr/>
          </p:nvCxnSpPr>
          <p:spPr>
            <a:xfrm>
              <a:off x="1857375" y="4877025"/>
              <a:ext cx="84870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64" name="Google Shape;164;p22"/>
          <p:cNvSpPr txBox="1"/>
          <p:nvPr>
            <p:ph idx="1" type="subTitle"/>
          </p:nvPr>
        </p:nvSpPr>
        <p:spPr>
          <a:xfrm>
            <a:off x="6540075" y="2600039"/>
            <a:ext cx="1811100" cy="121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5" name="Google Shape;165;p22"/>
          <p:cNvSpPr txBox="1"/>
          <p:nvPr>
            <p:ph idx="2" type="subTitle"/>
          </p:nvPr>
        </p:nvSpPr>
        <p:spPr>
          <a:xfrm>
            <a:off x="2204779" y="2600039"/>
            <a:ext cx="1811100" cy="121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6" name="Google Shape;166;p22"/>
          <p:cNvSpPr txBox="1"/>
          <p:nvPr>
            <p:ph idx="3" type="subTitle"/>
          </p:nvPr>
        </p:nvSpPr>
        <p:spPr>
          <a:xfrm>
            <a:off x="2204775" y="2112425"/>
            <a:ext cx="18111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Arapey"/>
                <a:ea typeface="Arapey"/>
                <a:cs typeface="Arapey"/>
                <a:sym typeface="Arape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67" name="Google Shape;167;p22"/>
          <p:cNvSpPr txBox="1"/>
          <p:nvPr>
            <p:ph idx="4" type="subTitle"/>
          </p:nvPr>
        </p:nvSpPr>
        <p:spPr>
          <a:xfrm>
            <a:off x="6540076" y="2112413"/>
            <a:ext cx="18111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Arapey"/>
                <a:ea typeface="Arapey"/>
                <a:cs typeface="Arapey"/>
                <a:sym typeface="Arape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68" name="Google Shape;168;p22"/>
          <p:cNvSpPr/>
          <p:nvPr/>
        </p:nvSpPr>
        <p:spPr>
          <a:xfrm flipH="1" rot="10800000">
            <a:off x="0" y="0"/>
            <a:ext cx="976800" cy="885900"/>
          </a:xfrm>
          <a:prstGeom prst="snip1Rect">
            <a:avLst>
              <a:gd fmla="val 50000" name="adj"/>
            </a:avLst>
          </a:prstGeom>
          <a:solidFill>
            <a:srgbClr val="084478">
              <a:alpha val="132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22"/>
          <p:cNvSpPr/>
          <p:nvPr/>
        </p:nvSpPr>
        <p:spPr>
          <a:xfrm rot="-5400000">
            <a:off x="7842300" y="3841800"/>
            <a:ext cx="1365300" cy="1238100"/>
          </a:xfrm>
          <a:prstGeom prst="snip1Rect">
            <a:avLst>
              <a:gd fmla="val 50000" name="adj"/>
            </a:avLst>
          </a:prstGeom>
          <a:solidFill>
            <a:srgbClr val="084478">
              <a:alpha val="132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0" name="Google Shape;170;p22"/>
          <p:cNvGrpSpPr/>
          <p:nvPr/>
        </p:nvGrpSpPr>
        <p:grpSpPr>
          <a:xfrm>
            <a:off x="-365575" y="228675"/>
            <a:ext cx="9757150" cy="4651675"/>
            <a:chOff x="-365575" y="228675"/>
            <a:chExt cx="9757150" cy="4651675"/>
          </a:xfrm>
        </p:grpSpPr>
        <p:cxnSp>
          <p:nvCxnSpPr>
            <p:cNvPr id="171" name="Google Shape;171;p22"/>
            <p:cNvCxnSpPr/>
            <p:nvPr/>
          </p:nvCxnSpPr>
          <p:spPr>
            <a:xfrm>
              <a:off x="-365575" y="228675"/>
              <a:ext cx="33375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2" name="Google Shape;172;p22"/>
            <p:cNvCxnSpPr/>
            <p:nvPr/>
          </p:nvCxnSpPr>
          <p:spPr>
            <a:xfrm>
              <a:off x="7496175" y="4880350"/>
              <a:ext cx="18954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AND_TWO_COLUMNS_1_1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75" name="Google Shape;175;p23"/>
          <p:cNvSpPr txBox="1"/>
          <p:nvPr>
            <p:ph idx="1" type="subTitle"/>
          </p:nvPr>
        </p:nvSpPr>
        <p:spPr>
          <a:xfrm>
            <a:off x="4749188" y="1753350"/>
            <a:ext cx="3126900" cy="22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6" name="Google Shape;176;p23"/>
          <p:cNvSpPr txBox="1"/>
          <p:nvPr>
            <p:ph idx="2" type="subTitle"/>
          </p:nvPr>
        </p:nvSpPr>
        <p:spPr>
          <a:xfrm>
            <a:off x="1267913" y="1753350"/>
            <a:ext cx="3126900" cy="22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7" name="Google Shape;177;p23"/>
          <p:cNvSpPr/>
          <p:nvPr/>
        </p:nvSpPr>
        <p:spPr>
          <a:xfrm>
            <a:off x="0" y="3916725"/>
            <a:ext cx="1365300" cy="1238100"/>
          </a:xfrm>
          <a:prstGeom prst="snip1Rect">
            <a:avLst>
              <a:gd fmla="val 50000" name="adj"/>
            </a:avLst>
          </a:prstGeom>
          <a:solidFill>
            <a:srgbClr val="084478">
              <a:alpha val="132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78" name="Google Shape;178;p23"/>
          <p:cNvCxnSpPr/>
          <p:nvPr/>
        </p:nvCxnSpPr>
        <p:spPr>
          <a:xfrm>
            <a:off x="-1623500" y="4914900"/>
            <a:ext cx="6667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81" name="Google Shape;181;p24"/>
          <p:cNvSpPr txBox="1"/>
          <p:nvPr>
            <p:ph idx="1" type="subTitle"/>
          </p:nvPr>
        </p:nvSpPr>
        <p:spPr>
          <a:xfrm>
            <a:off x="719928" y="3428400"/>
            <a:ext cx="2400300" cy="6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2" name="Google Shape;182;p24"/>
          <p:cNvSpPr txBox="1"/>
          <p:nvPr>
            <p:ph idx="2" type="subTitle"/>
          </p:nvPr>
        </p:nvSpPr>
        <p:spPr>
          <a:xfrm>
            <a:off x="3371850" y="3428400"/>
            <a:ext cx="2400300" cy="6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3" name="Google Shape;183;p24"/>
          <p:cNvSpPr txBox="1"/>
          <p:nvPr>
            <p:ph idx="3" type="subTitle"/>
          </p:nvPr>
        </p:nvSpPr>
        <p:spPr>
          <a:xfrm>
            <a:off x="6023772" y="3428400"/>
            <a:ext cx="2400300" cy="6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4" name="Google Shape;184;p24"/>
          <p:cNvSpPr txBox="1"/>
          <p:nvPr>
            <p:ph idx="4" type="subTitle"/>
          </p:nvPr>
        </p:nvSpPr>
        <p:spPr>
          <a:xfrm>
            <a:off x="719928" y="2973825"/>
            <a:ext cx="24003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Arapey"/>
                <a:ea typeface="Arapey"/>
                <a:cs typeface="Arapey"/>
                <a:sym typeface="Arape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85" name="Google Shape;185;p24"/>
          <p:cNvSpPr txBox="1"/>
          <p:nvPr>
            <p:ph idx="5" type="subTitle"/>
          </p:nvPr>
        </p:nvSpPr>
        <p:spPr>
          <a:xfrm>
            <a:off x="3371850" y="2973825"/>
            <a:ext cx="24003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Arapey"/>
                <a:ea typeface="Arapey"/>
                <a:cs typeface="Arapey"/>
                <a:sym typeface="Arape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86" name="Google Shape;186;p24"/>
          <p:cNvSpPr txBox="1"/>
          <p:nvPr>
            <p:ph idx="6" type="subTitle"/>
          </p:nvPr>
        </p:nvSpPr>
        <p:spPr>
          <a:xfrm>
            <a:off x="6023772" y="2973825"/>
            <a:ext cx="24003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Arapey"/>
                <a:ea typeface="Arapey"/>
                <a:cs typeface="Arapey"/>
                <a:sym typeface="Arape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87" name="Google Shape;187;p24"/>
          <p:cNvSpPr/>
          <p:nvPr/>
        </p:nvSpPr>
        <p:spPr>
          <a:xfrm>
            <a:off x="0" y="4257675"/>
            <a:ext cx="976800" cy="885900"/>
          </a:xfrm>
          <a:prstGeom prst="snip1Rect">
            <a:avLst>
              <a:gd fmla="val 50000" name="adj"/>
            </a:avLst>
          </a:prstGeom>
          <a:solidFill>
            <a:srgbClr val="084478">
              <a:alpha val="132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88" name="Google Shape;188;p24"/>
          <p:cNvCxnSpPr/>
          <p:nvPr/>
        </p:nvCxnSpPr>
        <p:spPr>
          <a:xfrm>
            <a:off x="-485775" y="4914900"/>
            <a:ext cx="3810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91" name="Google Shape;191;p25"/>
          <p:cNvSpPr txBox="1"/>
          <p:nvPr>
            <p:ph idx="1" type="subTitle"/>
          </p:nvPr>
        </p:nvSpPr>
        <p:spPr>
          <a:xfrm>
            <a:off x="2495300" y="2023800"/>
            <a:ext cx="17517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2" name="Google Shape;192;p25"/>
          <p:cNvSpPr txBox="1"/>
          <p:nvPr>
            <p:ph idx="2" type="subTitle"/>
          </p:nvPr>
        </p:nvSpPr>
        <p:spPr>
          <a:xfrm>
            <a:off x="5887603" y="2023800"/>
            <a:ext cx="17517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3" name="Google Shape;193;p25"/>
          <p:cNvSpPr txBox="1"/>
          <p:nvPr>
            <p:ph idx="3" type="subTitle"/>
          </p:nvPr>
        </p:nvSpPr>
        <p:spPr>
          <a:xfrm>
            <a:off x="2495300" y="3457200"/>
            <a:ext cx="17517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4" name="Google Shape;194;p25"/>
          <p:cNvSpPr txBox="1"/>
          <p:nvPr>
            <p:ph idx="4" type="subTitle"/>
          </p:nvPr>
        </p:nvSpPr>
        <p:spPr>
          <a:xfrm>
            <a:off x="5887603" y="3457200"/>
            <a:ext cx="17517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5" name="Google Shape;195;p25"/>
          <p:cNvSpPr txBox="1"/>
          <p:nvPr>
            <p:ph idx="5" type="subTitle"/>
          </p:nvPr>
        </p:nvSpPr>
        <p:spPr>
          <a:xfrm>
            <a:off x="2495300" y="1740200"/>
            <a:ext cx="17517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Arapey"/>
                <a:ea typeface="Arapey"/>
                <a:cs typeface="Arapey"/>
                <a:sym typeface="Arape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96" name="Google Shape;196;p25"/>
          <p:cNvSpPr txBox="1"/>
          <p:nvPr>
            <p:ph idx="6" type="subTitle"/>
          </p:nvPr>
        </p:nvSpPr>
        <p:spPr>
          <a:xfrm>
            <a:off x="2495300" y="3173675"/>
            <a:ext cx="17517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Arapey"/>
                <a:ea typeface="Arapey"/>
                <a:cs typeface="Arapey"/>
                <a:sym typeface="Arape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97" name="Google Shape;197;p25"/>
          <p:cNvSpPr txBox="1"/>
          <p:nvPr>
            <p:ph idx="7" type="subTitle"/>
          </p:nvPr>
        </p:nvSpPr>
        <p:spPr>
          <a:xfrm>
            <a:off x="5887600" y="1740200"/>
            <a:ext cx="17517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Arapey"/>
                <a:ea typeface="Arapey"/>
                <a:cs typeface="Arapey"/>
                <a:sym typeface="Arape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98" name="Google Shape;198;p25"/>
          <p:cNvSpPr txBox="1"/>
          <p:nvPr>
            <p:ph idx="8" type="subTitle"/>
          </p:nvPr>
        </p:nvSpPr>
        <p:spPr>
          <a:xfrm>
            <a:off x="5887600" y="3173675"/>
            <a:ext cx="17517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Arapey"/>
                <a:ea typeface="Arapey"/>
                <a:cs typeface="Arapey"/>
                <a:sym typeface="Arape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99" name="Google Shape;199;p25"/>
          <p:cNvSpPr/>
          <p:nvPr/>
        </p:nvSpPr>
        <p:spPr>
          <a:xfrm rot="10800000">
            <a:off x="7778700" y="0"/>
            <a:ext cx="1365300" cy="1238100"/>
          </a:xfrm>
          <a:prstGeom prst="snip1Rect">
            <a:avLst>
              <a:gd fmla="val 50000" name="adj"/>
            </a:avLst>
          </a:prstGeom>
          <a:solidFill>
            <a:srgbClr val="084478">
              <a:alpha val="132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00" name="Google Shape;200;p25"/>
          <p:cNvCxnSpPr/>
          <p:nvPr/>
        </p:nvCxnSpPr>
        <p:spPr>
          <a:xfrm rot="10800000">
            <a:off x="2267100" y="266700"/>
            <a:ext cx="7353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03" name="Google Shape;203;p26"/>
          <p:cNvSpPr txBox="1"/>
          <p:nvPr>
            <p:ph idx="1" type="subTitle"/>
          </p:nvPr>
        </p:nvSpPr>
        <p:spPr>
          <a:xfrm>
            <a:off x="1370976" y="2066317"/>
            <a:ext cx="18288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4" name="Google Shape;204;p26"/>
          <p:cNvSpPr txBox="1"/>
          <p:nvPr>
            <p:ph idx="2" type="subTitle"/>
          </p:nvPr>
        </p:nvSpPr>
        <p:spPr>
          <a:xfrm>
            <a:off x="3657600" y="2066317"/>
            <a:ext cx="18288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5" name="Google Shape;205;p26"/>
          <p:cNvSpPr txBox="1"/>
          <p:nvPr>
            <p:ph idx="3" type="subTitle"/>
          </p:nvPr>
        </p:nvSpPr>
        <p:spPr>
          <a:xfrm>
            <a:off x="1370976" y="3652104"/>
            <a:ext cx="18288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6" name="Google Shape;206;p26"/>
          <p:cNvSpPr txBox="1"/>
          <p:nvPr>
            <p:ph idx="4" type="subTitle"/>
          </p:nvPr>
        </p:nvSpPr>
        <p:spPr>
          <a:xfrm>
            <a:off x="3657600" y="3652104"/>
            <a:ext cx="18288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7" name="Google Shape;207;p26"/>
          <p:cNvSpPr txBox="1"/>
          <p:nvPr>
            <p:ph idx="5" type="subTitle"/>
          </p:nvPr>
        </p:nvSpPr>
        <p:spPr>
          <a:xfrm>
            <a:off x="5944224" y="2066317"/>
            <a:ext cx="18288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8" name="Google Shape;208;p26"/>
          <p:cNvSpPr txBox="1"/>
          <p:nvPr>
            <p:ph idx="6" type="subTitle"/>
          </p:nvPr>
        </p:nvSpPr>
        <p:spPr>
          <a:xfrm>
            <a:off x="5944224" y="3652104"/>
            <a:ext cx="18288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9" name="Google Shape;209;p26"/>
          <p:cNvSpPr txBox="1"/>
          <p:nvPr>
            <p:ph idx="7" type="subTitle"/>
          </p:nvPr>
        </p:nvSpPr>
        <p:spPr>
          <a:xfrm>
            <a:off x="1369626" y="1804825"/>
            <a:ext cx="18315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Arapey"/>
                <a:ea typeface="Arapey"/>
                <a:cs typeface="Arapey"/>
                <a:sym typeface="Arape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10" name="Google Shape;210;p26"/>
          <p:cNvSpPr txBox="1"/>
          <p:nvPr>
            <p:ph idx="8" type="subTitle"/>
          </p:nvPr>
        </p:nvSpPr>
        <p:spPr>
          <a:xfrm>
            <a:off x="3656250" y="1804825"/>
            <a:ext cx="18315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Arapey"/>
                <a:ea typeface="Arapey"/>
                <a:cs typeface="Arapey"/>
                <a:sym typeface="Arape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11" name="Google Shape;211;p26"/>
          <p:cNvSpPr txBox="1"/>
          <p:nvPr>
            <p:ph idx="9" type="subTitle"/>
          </p:nvPr>
        </p:nvSpPr>
        <p:spPr>
          <a:xfrm>
            <a:off x="5942874" y="1804825"/>
            <a:ext cx="18315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Arapey"/>
                <a:ea typeface="Arapey"/>
                <a:cs typeface="Arapey"/>
                <a:sym typeface="Arape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12" name="Google Shape;212;p26"/>
          <p:cNvSpPr txBox="1"/>
          <p:nvPr>
            <p:ph idx="13" type="subTitle"/>
          </p:nvPr>
        </p:nvSpPr>
        <p:spPr>
          <a:xfrm>
            <a:off x="1369626" y="3389475"/>
            <a:ext cx="18315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Arapey"/>
                <a:ea typeface="Arapey"/>
                <a:cs typeface="Arapey"/>
                <a:sym typeface="Arape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13" name="Google Shape;213;p26"/>
          <p:cNvSpPr txBox="1"/>
          <p:nvPr>
            <p:ph idx="14" type="subTitle"/>
          </p:nvPr>
        </p:nvSpPr>
        <p:spPr>
          <a:xfrm>
            <a:off x="3656250" y="3389475"/>
            <a:ext cx="18315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Arapey"/>
                <a:ea typeface="Arapey"/>
                <a:cs typeface="Arapey"/>
                <a:sym typeface="Arape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14" name="Google Shape;214;p26"/>
          <p:cNvSpPr txBox="1"/>
          <p:nvPr>
            <p:ph idx="15" type="subTitle"/>
          </p:nvPr>
        </p:nvSpPr>
        <p:spPr>
          <a:xfrm>
            <a:off x="5942874" y="3389475"/>
            <a:ext cx="18315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Arapey"/>
                <a:ea typeface="Arapey"/>
                <a:cs typeface="Arapey"/>
                <a:sym typeface="Arape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15" name="Google Shape;215;p26"/>
          <p:cNvSpPr/>
          <p:nvPr/>
        </p:nvSpPr>
        <p:spPr>
          <a:xfrm flipH="1" rot="10800000">
            <a:off x="0" y="0"/>
            <a:ext cx="882300" cy="800100"/>
          </a:xfrm>
          <a:prstGeom prst="snip1Rect">
            <a:avLst>
              <a:gd fmla="val 50000" name="adj"/>
            </a:avLst>
          </a:prstGeom>
          <a:solidFill>
            <a:srgbClr val="084478">
              <a:alpha val="132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16" name="Google Shape;216;p26"/>
          <p:cNvCxnSpPr/>
          <p:nvPr/>
        </p:nvCxnSpPr>
        <p:spPr>
          <a:xfrm>
            <a:off x="209700" y="266700"/>
            <a:ext cx="7353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7"/>
          <p:cNvSpPr txBox="1"/>
          <p:nvPr>
            <p:ph hasCustomPrompt="1" type="title"/>
          </p:nvPr>
        </p:nvSpPr>
        <p:spPr>
          <a:xfrm>
            <a:off x="713225" y="706175"/>
            <a:ext cx="3582600" cy="768900"/>
          </a:xfrm>
          <a:prstGeom prst="rect">
            <a:avLst/>
          </a:prstGeom>
          <a:solidFill>
            <a:schemeClr val="accen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19" name="Google Shape;219;p27"/>
          <p:cNvSpPr txBox="1"/>
          <p:nvPr>
            <p:ph idx="1" type="subTitle"/>
          </p:nvPr>
        </p:nvSpPr>
        <p:spPr>
          <a:xfrm>
            <a:off x="713225" y="1464174"/>
            <a:ext cx="3582600" cy="37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220" name="Google Shape;220;p27"/>
          <p:cNvSpPr txBox="1"/>
          <p:nvPr>
            <p:ph hasCustomPrompt="1" idx="2" type="title"/>
          </p:nvPr>
        </p:nvSpPr>
        <p:spPr>
          <a:xfrm>
            <a:off x="713225" y="2003879"/>
            <a:ext cx="3582600" cy="768900"/>
          </a:xfrm>
          <a:prstGeom prst="rect">
            <a:avLst/>
          </a:prstGeom>
          <a:solidFill>
            <a:schemeClr val="accen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21" name="Google Shape;221;p27"/>
          <p:cNvSpPr txBox="1"/>
          <p:nvPr>
            <p:ph idx="3" type="subTitle"/>
          </p:nvPr>
        </p:nvSpPr>
        <p:spPr>
          <a:xfrm>
            <a:off x="713225" y="2764450"/>
            <a:ext cx="3582600" cy="37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222" name="Google Shape;222;p27"/>
          <p:cNvSpPr txBox="1"/>
          <p:nvPr>
            <p:ph hasCustomPrompt="1" idx="4" type="title"/>
          </p:nvPr>
        </p:nvSpPr>
        <p:spPr>
          <a:xfrm>
            <a:off x="713225" y="3301583"/>
            <a:ext cx="3582600" cy="768900"/>
          </a:xfrm>
          <a:prstGeom prst="rect">
            <a:avLst/>
          </a:prstGeom>
          <a:solidFill>
            <a:schemeClr val="accen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23" name="Google Shape;223;p27"/>
          <p:cNvSpPr txBox="1"/>
          <p:nvPr>
            <p:ph idx="5" type="subTitle"/>
          </p:nvPr>
        </p:nvSpPr>
        <p:spPr>
          <a:xfrm>
            <a:off x="713225" y="4064725"/>
            <a:ext cx="3582600" cy="37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grpSp>
        <p:nvGrpSpPr>
          <p:cNvPr id="224" name="Google Shape;224;p27"/>
          <p:cNvGrpSpPr/>
          <p:nvPr/>
        </p:nvGrpSpPr>
        <p:grpSpPr>
          <a:xfrm>
            <a:off x="5219700" y="225"/>
            <a:ext cx="3924300" cy="5133975"/>
            <a:chOff x="5219700" y="225"/>
            <a:chExt cx="3924300" cy="5133975"/>
          </a:xfrm>
        </p:grpSpPr>
        <p:sp>
          <p:nvSpPr>
            <p:cNvPr id="225" name="Google Shape;225;p27"/>
            <p:cNvSpPr/>
            <p:nvPr/>
          </p:nvSpPr>
          <p:spPr>
            <a:xfrm flipH="1">
              <a:off x="5219700" y="3505200"/>
              <a:ext cx="3924300" cy="1629000"/>
            </a:xfrm>
            <a:prstGeom prst="snip1Rect">
              <a:avLst>
                <a:gd fmla="val 50000" name="adj"/>
              </a:avLst>
            </a:prstGeom>
            <a:solidFill>
              <a:srgbClr val="084478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27"/>
            <p:cNvSpPr/>
            <p:nvPr/>
          </p:nvSpPr>
          <p:spPr>
            <a:xfrm rot="10800000">
              <a:off x="8286600" y="225"/>
              <a:ext cx="857400" cy="777300"/>
            </a:xfrm>
            <a:prstGeom prst="snip1Rect">
              <a:avLst>
                <a:gd fmla="val 50000" name="adj"/>
              </a:avLst>
            </a:prstGeom>
            <a:solidFill>
              <a:srgbClr val="084478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7" name="Google Shape;227;p27"/>
          <p:cNvGrpSpPr/>
          <p:nvPr/>
        </p:nvGrpSpPr>
        <p:grpSpPr>
          <a:xfrm>
            <a:off x="1343025" y="266700"/>
            <a:ext cx="9001200" cy="4648200"/>
            <a:chOff x="1343025" y="266700"/>
            <a:chExt cx="9001200" cy="4648200"/>
          </a:xfrm>
        </p:grpSpPr>
        <p:cxnSp>
          <p:nvCxnSpPr>
            <p:cNvPr id="228" name="Google Shape;228;p27"/>
            <p:cNvCxnSpPr/>
            <p:nvPr/>
          </p:nvCxnSpPr>
          <p:spPr>
            <a:xfrm>
              <a:off x="1343025" y="266700"/>
              <a:ext cx="90012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29" name="Google Shape;229;p27"/>
            <p:cNvCxnSpPr/>
            <p:nvPr/>
          </p:nvCxnSpPr>
          <p:spPr>
            <a:xfrm>
              <a:off x="6648450" y="4914900"/>
              <a:ext cx="30573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8_1"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8"/>
          <p:cNvSpPr txBox="1"/>
          <p:nvPr>
            <p:ph hasCustomPrompt="1" type="title"/>
          </p:nvPr>
        </p:nvSpPr>
        <p:spPr>
          <a:xfrm>
            <a:off x="2765975" y="2494475"/>
            <a:ext cx="1398900" cy="440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32" name="Google Shape;232;p28"/>
          <p:cNvSpPr txBox="1"/>
          <p:nvPr>
            <p:ph idx="1" type="subTitle"/>
          </p:nvPr>
        </p:nvSpPr>
        <p:spPr>
          <a:xfrm>
            <a:off x="1214675" y="4013600"/>
            <a:ext cx="2904000" cy="59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233" name="Google Shape;233;p28"/>
          <p:cNvSpPr txBox="1"/>
          <p:nvPr>
            <p:ph idx="2" type="subTitle"/>
          </p:nvPr>
        </p:nvSpPr>
        <p:spPr>
          <a:xfrm>
            <a:off x="1214675" y="3573125"/>
            <a:ext cx="2904000" cy="44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Arapey"/>
                <a:ea typeface="Arapey"/>
                <a:cs typeface="Arapey"/>
                <a:sym typeface="Arape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34" name="Google Shape;234;p28"/>
          <p:cNvSpPr txBox="1"/>
          <p:nvPr>
            <p:ph hasCustomPrompt="1" idx="3" type="title"/>
          </p:nvPr>
        </p:nvSpPr>
        <p:spPr>
          <a:xfrm>
            <a:off x="6531625" y="2494475"/>
            <a:ext cx="1397700" cy="440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35" name="Google Shape;235;p28"/>
          <p:cNvSpPr txBox="1"/>
          <p:nvPr>
            <p:ph idx="4" type="subTitle"/>
          </p:nvPr>
        </p:nvSpPr>
        <p:spPr>
          <a:xfrm>
            <a:off x="4980325" y="4013600"/>
            <a:ext cx="2904000" cy="59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236" name="Google Shape;236;p28"/>
          <p:cNvSpPr txBox="1"/>
          <p:nvPr>
            <p:ph idx="5" type="subTitle"/>
          </p:nvPr>
        </p:nvSpPr>
        <p:spPr>
          <a:xfrm>
            <a:off x="4980325" y="3573125"/>
            <a:ext cx="2904000" cy="44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Arapey"/>
                <a:ea typeface="Arapey"/>
                <a:cs typeface="Arapey"/>
                <a:sym typeface="Arape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37" name="Google Shape;237;p28"/>
          <p:cNvSpPr txBox="1"/>
          <p:nvPr>
            <p:ph idx="6" type="title"/>
          </p:nvPr>
        </p:nvSpPr>
        <p:spPr>
          <a:xfrm>
            <a:off x="1328625" y="445025"/>
            <a:ext cx="6486600" cy="117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238" name="Google Shape;238;p28"/>
          <p:cNvGrpSpPr/>
          <p:nvPr/>
        </p:nvGrpSpPr>
        <p:grpSpPr>
          <a:xfrm>
            <a:off x="-150" y="225"/>
            <a:ext cx="9144150" cy="777300"/>
            <a:chOff x="-150" y="225"/>
            <a:chExt cx="9144150" cy="777300"/>
          </a:xfrm>
        </p:grpSpPr>
        <p:sp>
          <p:nvSpPr>
            <p:cNvPr id="239" name="Google Shape;239;p28"/>
            <p:cNvSpPr/>
            <p:nvPr/>
          </p:nvSpPr>
          <p:spPr>
            <a:xfrm rot="10800000">
              <a:off x="8286600" y="225"/>
              <a:ext cx="857400" cy="777300"/>
            </a:xfrm>
            <a:prstGeom prst="snip1Rect">
              <a:avLst>
                <a:gd fmla="val 50000" name="adj"/>
              </a:avLst>
            </a:prstGeom>
            <a:solidFill>
              <a:srgbClr val="084478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28"/>
            <p:cNvSpPr/>
            <p:nvPr/>
          </p:nvSpPr>
          <p:spPr>
            <a:xfrm flipH="1" rot="10800000">
              <a:off x="-150" y="225"/>
              <a:ext cx="857400" cy="777300"/>
            </a:xfrm>
            <a:prstGeom prst="snip1Rect">
              <a:avLst>
                <a:gd fmla="val 50000" name="adj"/>
              </a:avLst>
            </a:prstGeom>
            <a:solidFill>
              <a:srgbClr val="084478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1" name="Google Shape;241;p28"/>
          <p:cNvGrpSpPr/>
          <p:nvPr/>
        </p:nvGrpSpPr>
        <p:grpSpPr>
          <a:xfrm>
            <a:off x="-1200150" y="266700"/>
            <a:ext cx="10868025" cy="0"/>
            <a:chOff x="-1200150" y="266700"/>
            <a:chExt cx="10868025" cy="0"/>
          </a:xfrm>
        </p:grpSpPr>
        <p:cxnSp>
          <p:nvCxnSpPr>
            <p:cNvPr id="242" name="Google Shape;242;p28"/>
            <p:cNvCxnSpPr/>
            <p:nvPr/>
          </p:nvCxnSpPr>
          <p:spPr>
            <a:xfrm rot="10800000">
              <a:off x="8505675" y="266700"/>
              <a:ext cx="11622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3" name="Google Shape;243;p28"/>
            <p:cNvCxnSpPr/>
            <p:nvPr/>
          </p:nvCxnSpPr>
          <p:spPr>
            <a:xfrm rot="10800000">
              <a:off x="-1200150" y="266700"/>
              <a:ext cx="62865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9"/>
          <p:cNvSpPr txBox="1"/>
          <p:nvPr>
            <p:ph type="title"/>
          </p:nvPr>
        </p:nvSpPr>
        <p:spPr>
          <a:xfrm>
            <a:off x="713225" y="539500"/>
            <a:ext cx="4448100" cy="102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46" name="Google Shape;246;p29"/>
          <p:cNvSpPr txBox="1"/>
          <p:nvPr>
            <p:ph idx="1" type="subTitle"/>
          </p:nvPr>
        </p:nvSpPr>
        <p:spPr>
          <a:xfrm>
            <a:off x="713225" y="1508725"/>
            <a:ext cx="4448100" cy="115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7" name="Google Shape;247;p29"/>
          <p:cNvSpPr txBox="1"/>
          <p:nvPr/>
        </p:nvSpPr>
        <p:spPr>
          <a:xfrm>
            <a:off x="713225" y="3843350"/>
            <a:ext cx="41304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 u="sng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CREDITS</a:t>
            </a:r>
            <a:r>
              <a:rPr lang="en" sz="1000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: Diese Präsentationsvorlage wurde von </a:t>
            </a:r>
            <a:r>
              <a:rPr b="1" lang="en" sz="1000" u="sng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uFill>
                  <a:noFill/>
                </a:uFill>
                <a:latin typeface="Barlow Condensed"/>
                <a:ea typeface="Barlow Condensed"/>
                <a:cs typeface="Barlow Condensed"/>
                <a:sym typeface="Barlow Condensed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" sz="1000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erstellt, inklusive Icons von </a:t>
            </a:r>
            <a:r>
              <a:rPr b="1" lang="en" sz="1000" u="sng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1" lang="en" sz="1000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 </a:t>
            </a:r>
            <a:r>
              <a:rPr lang="en" sz="1000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und Infografiken &amp; Bildern von </a:t>
            </a:r>
            <a:r>
              <a:rPr b="1" lang="en" sz="1000" u="sng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200" u="sng"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grpSp>
        <p:nvGrpSpPr>
          <p:cNvPr id="248" name="Google Shape;248;p29"/>
          <p:cNvGrpSpPr/>
          <p:nvPr/>
        </p:nvGrpSpPr>
        <p:grpSpPr>
          <a:xfrm>
            <a:off x="0" y="225"/>
            <a:ext cx="9144000" cy="5133825"/>
            <a:chOff x="0" y="225"/>
            <a:chExt cx="9144000" cy="5133825"/>
          </a:xfrm>
        </p:grpSpPr>
        <p:sp>
          <p:nvSpPr>
            <p:cNvPr id="249" name="Google Shape;249;p29"/>
            <p:cNvSpPr/>
            <p:nvPr/>
          </p:nvSpPr>
          <p:spPr>
            <a:xfrm flipH="1">
              <a:off x="5543700" y="3143250"/>
              <a:ext cx="3600300" cy="1990800"/>
            </a:xfrm>
            <a:prstGeom prst="snip1Rect">
              <a:avLst>
                <a:gd fmla="val 50000" name="adj"/>
              </a:avLst>
            </a:prstGeom>
            <a:solidFill>
              <a:srgbClr val="084478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29"/>
            <p:cNvSpPr/>
            <p:nvPr/>
          </p:nvSpPr>
          <p:spPr>
            <a:xfrm flipH="1" rot="10800000">
              <a:off x="0" y="225"/>
              <a:ext cx="857400" cy="777300"/>
            </a:xfrm>
            <a:prstGeom prst="snip1Rect">
              <a:avLst>
                <a:gd fmla="val 50000" name="adj"/>
              </a:avLst>
            </a:prstGeom>
            <a:solidFill>
              <a:srgbClr val="084478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1" name="Google Shape;251;p29"/>
          <p:cNvGrpSpPr/>
          <p:nvPr/>
        </p:nvGrpSpPr>
        <p:grpSpPr>
          <a:xfrm>
            <a:off x="-485775" y="266700"/>
            <a:ext cx="10191600" cy="4648200"/>
            <a:chOff x="-485775" y="266700"/>
            <a:chExt cx="10191600" cy="4648200"/>
          </a:xfrm>
        </p:grpSpPr>
        <p:cxnSp>
          <p:nvCxnSpPr>
            <p:cNvPr id="252" name="Google Shape;252;p29"/>
            <p:cNvCxnSpPr/>
            <p:nvPr/>
          </p:nvCxnSpPr>
          <p:spPr>
            <a:xfrm>
              <a:off x="-485775" y="266700"/>
              <a:ext cx="60864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3" name="Google Shape;253;p29"/>
            <p:cNvCxnSpPr/>
            <p:nvPr/>
          </p:nvCxnSpPr>
          <p:spPr>
            <a:xfrm>
              <a:off x="542925" y="4914900"/>
              <a:ext cx="91629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0"/>
          <p:cNvSpPr/>
          <p:nvPr/>
        </p:nvSpPr>
        <p:spPr>
          <a:xfrm>
            <a:off x="0" y="4248150"/>
            <a:ext cx="7067700" cy="886200"/>
          </a:xfrm>
          <a:prstGeom prst="snip1Rect">
            <a:avLst>
              <a:gd fmla="val 50000" name="adj"/>
            </a:avLst>
          </a:prstGeom>
          <a:solidFill>
            <a:srgbClr val="084478">
              <a:alpha val="132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30"/>
          <p:cNvSpPr/>
          <p:nvPr/>
        </p:nvSpPr>
        <p:spPr>
          <a:xfrm flipH="1" rot="10800000">
            <a:off x="0" y="225"/>
            <a:ext cx="857400" cy="777300"/>
          </a:xfrm>
          <a:prstGeom prst="snip1Rect">
            <a:avLst>
              <a:gd fmla="val 50000" name="adj"/>
            </a:avLst>
          </a:prstGeom>
          <a:solidFill>
            <a:srgbClr val="084478">
              <a:alpha val="132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7" name="Google Shape;257;p30"/>
          <p:cNvGrpSpPr/>
          <p:nvPr/>
        </p:nvGrpSpPr>
        <p:grpSpPr>
          <a:xfrm>
            <a:off x="-523875" y="266700"/>
            <a:ext cx="9086925" cy="4648200"/>
            <a:chOff x="-523875" y="266700"/>
            <a:chExt cx="9086925" cy="4648200"/>
          </a:xfrm>
        </p:grpSpPr>
        <p:cxnSp>
          <p:nvCxnSpPr>
            <p:cNvPr id="258" name="Google Shape;258;p30"/>
            <p:cNvCxnSpPr/>
            <p:nvPr/>
          </p:nvCxnSpPr>
          <p:spPr>
            <a:xfrm rot="10800000">
              <a:off x="-438150" y="266700"/>
              <a:ext cx="90012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9" name="Google Shape;259;p30"/>
            <p:cNvCxnSpPr/>
            <p:nvPr/>
          </p:nvCxnSpPr>
          <p:spPr>
            <a:xfrm rot="10800000">
              <a:off x="-523875" y="4914900"/>
              <a:ext cx="37815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260" name="Google Shape;260;p30"/>
          <p:cNvGrpSpPr/>
          <p:nvPr/>
        </p:nvGrpSpPr>
        <p:grpSpPr>
          <a:xfrm>
            <a:off x="232791" y="1492725"/>
            <a:ext cx="1475207" cy="3282717"/>
            <a:chOff x="7443825" y="1469725"/>
            <a:chExt cx="336475" cy="749000"/>
          </a:xfrm>
        </p:grpSpPr>
        <p:sp>
          <p:nvSpPr>
            <p:cNvPr id="261" name="Google Shape;261;p30"/>
            <p:cNvSpPr/>
            <p:nvPr/>
          </p:nvSpPr>
          <p:spPr>
            <a:xfrm>
              <a:off x="7610875" y="1768125"/>
              <a:ext cx="65125" cy="424700"/>
            </a:xfrm>
            <a:custGeom>
              <a:rect b="b" l="l" r="r" t="t"/>
              <a:pathLst>
                <a:path extrusionOk="0" h="16988" w="2605">
                  <a:moveTo>
                    <a:pt x="189" y="8909"/>
                  </a:moveTo>
                  <a:lnTo>
                    <a:pt x="189" y="9474"/>
                  </a:lnTo>
                  <a:cubicBezTo>
                    <a:pt x="235" y="10541"/>
                    <a:pt x="63" y="10431"/>
                    <a:pt x="95" y="11450"/>
                  </a:cubicBezTo>
                  <a:cubicBezTo>
                    <a:pt x="126" y="12816"/>
                    <a:pt x="251" y="13537"/>
                    <a:pt x="157" y="14901"/>
                  </a:cubicBezTo>
                  <a:cubicBezTo>
                    <a:pt x="141" y="15058"/>
                    <a:pt x="141" y="15325"/>
                    <a:pt x="110" y="15560"/>
                  </a:cubicBezTo>
                  <a:cubicBezTo>
                    <a:pt x="78" y="15779"/>
                    <a:pt x="16" y="15968"/>
                    <a:pt x="32" y="16062"/>
                  </a:cubicBezTo>
                  <a:lnTo>
                    <a:pt x="267" y="16737"/>
                  </a:lnTo>
                  <a:lnTo>
                    <a:pt x="1036" y="16988"/>
                  </a:lnTo>
                  <a:lnTo>
                    <a:pt x="1381" y="16047"/>
                  </a:lnTo>
                  <a:cubicBezTo>
                    <a:pt x="1364" y="15874"/>
                    <a:pt x="1318" y="15717"/>
                    <a:pt x="1270" y="15560"/>
                  </a:cubicBezTo>
                  <a:cubicBezTo>
                    <a:pt x="1255" y="15466"/>
                    <a:pt x="1224" y="15372"/>
                    <a:pt x="1208" y="15277"/>
                  </a:cubicBezTo>
                  <a:cubicBezTo>
                    <a:pt x="1114" y="14666"/>
                    <a:pt x="1176" y="14070"/>
                    <a:pt x="1287" y="13427"/>
                  </a:cubicBezTo>
                  <a:cubicBezTo>
                    <a:pt x="1459" y="12360"/>
                    <a:pt x="1757" y="11858"/>
                    <a:pt x="1820" y="11137"/>
                  </a:cubicBezTo>
                  <a:cubicBezTo>
                    <a:pt x="1883" y="10306"/>
                    <a:pt x="1772" y="10808"/>
                    <a:pt x="1694" y="9459"/>
                  </a:cubicBezTo>
                  <a:lnTo>
                    <a:pt x="1789" y="8957"/>
                  </a:lnTo>
                  <a:lnTo>
                    <a:pt x="1789" y="8957"/>
                  </a:lnTo>
                  <a:cubicBezTo>
                    <a:pt x="2117" y="7654"/>
                    <a:pt x="2353" y="5883"/>
                    <a:pt x="2510" y="4502"/>
                  </a:cubicBezTo>
                  <a:cubicBezTo>
                    <a:pt x="2604" y="3639"/>
                    <a:pt x="2510" y="3028"/>
                    <a:pt x="2525" y="2667"/>
                  </a:cubicBezTo>
                  <a:cubicBezTo>
                    <a:pt x="2557" y="2165"/>
                    <a:pt x="1835" y="941"/>
                    <a:pt x="1647" y="31"/>
                  </a:cubicBezTo>
                  <a:lnTo>
                    <a:pt x="95" y="0"/>
                  </a:lnTo>
                  <a:lnTo>
                    <a:pt x="0" y="3718"/>
                  </a:lnTo>
                  <a:lnTo>
                    <a:pt x="204" y="3718"/>
                  </a:lnTo>
                  <a:cubicBezTo>
                    <a:pt x="189" y="4973"/>
                    <a:pt x="157" y="7654"/>
                    <a:pt x="189" y="89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30"/>
            <p:cNvSpPr/>
            <p:nvPr/>
          </p:nvSpPr>
          <p:spPr>
            <a:xfrm>
              <a:off x="7547350" y="1768125"/>
              <a:ext cx="64700" cy="424700"/>
            </a:xfrm>
            <a:custGeom>
              <a:rect b="b" l="l" r="r" t="t"/>
              <a:pathLst>
                <a:path extrusionOk="0" h="16988" w="2588">
                  <a:moveTo>
                    <a:pt x="2416" y="8909"/>
                  </a:moveTo>
                  <a:lnTo>
                    <a:pt x="2400" y="9474"/>
                  </a:lnTo>
                  <a:cubicBezTo>
                    <a:pt x="2368" y="10541"/>
                    <a:pt x="2541" y="10431"/>
                    <a:pt x="2510" y="11450"/>
                  </a:cubicBezTo>
                  <a:cubicBezTo>
                    <a:pt x="2479" y="12816"/>
                    <a:pt x="2353" y="13537"/>
                    <a:pt x="2447" y="14901"/>
                  </a:cubicBezTo>
                  <a:cubicBezTo>
                    <a:pt x="2462" y="15058"/>
                    <a:pt x="2462" y="15325"/>
                    <a:pt x="2494" y="15560"/>
                  </a:cubicBezTo>
                  <a:cubicBezTo>
                    <a:pt x="2525" y="15779"/>
                    <a:pt x="2573" y="15968"/>
                    <a:pt x="2573" y="16062"/>
                  </a:cubicBezTo>
                  <a:lnTo>
                    <a:pt x="2337" y="16737"/>
                  </a:lnTo>
                  <a:lnTo>
                    <a:pt x="1569" y="16988"/>
                  </a:lnTo>
                  <a:lnTo>
                    <a:pt x="1224" y="16047"/>
                  </a:lnTo>
                  <a:cubicBezTo>
                    <a:pt x="1239" y="15874"/>
                    <a:pt x="1287" y="15717"/>
                    <a:pt x="1333" y="15560"/>
                  </a:cubicBezTo>
                  <a:cubicBezTo>
                    <a:pt x="1349" y="15466"/>
                    <a:pt x="1381" y="15372"/>
                    <a:pt x="1381" y="15277"/>
                  </a:cubicBezTo>
                  <a:cubicBezTo>
                    <a:pt x="1490" y="14666"/>
                    <a:pt x="1427" y="14070"/>
                    <a:pt x="1318" y="13427"/>
                  </a:cubicBezTo>
                  <a:cubicBezTo>
                    <a:pt x="1145" y="12360"/>
                    <a:pt x="847" y="11858"/>
                    <a:pt x="785" y="11137"/>
                  </a:cubicBezTo>
                  <a:cubicBezTo>
                    <a:pt x="722" y="10306"/>
                    <a:pt x="831" y="10808"/>
                    <a:pt x="910" y="9459"/>
                  </a:cubicBezTo>
                  <a:lnTo>
                    <a:pt x="816" y="8957"/>
                  </a:lnTo>
                  <a:lnTo>
                    <a:pt x="816" y="8957"/>
                  </a:lnTo>
                  <a:cubicBezTo>
                    <a:pt x="486" y="7654"/>
                    <a:pt x="251" y="5883"/>
                    <a:pt x="95" y="4502"/>
                  </a:cubicBezTo>
                  <a:cubicBezTo>
                    <a:pt x="0" y="3639"/>
                    <a:pt x="95" y="3028"/>
                    <a:pt x="78" y="2667"/>
                  </a:cubicBezTo>
                  <a:cubicBezTo>
                    <a:pt x="47" y="2165"/>
                    <a:pt x="768" y="941"/>
                    <a:pt x="957" y="31"/>
                  </a:cubicBezTo>
                  <a:lnTo>
                    <a:pt x="2510" y="0"/>
                  </a:lnTo>
                  <a:lnTo>
                    <a:pt x="2588" y="3718"/>
                  </a:lnTo>
                  <a:lnTo>
                    <a:pt x="2400" y="3718"/>
                  </a:lnTo>
                  <a:cubicBezTo>
                    <a:pt x="2416" y="4973"/>
                    <a:pt x="2447" y="7654"/>
                    <a:pt x="2416" y="89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30"/>
            <p:cNvSpPr/>
            <p:nvPr/>
          </p:nvSpPr>
          <p:spPr>
            <a:xfrm>
              <a:off x="7612450" y="1485400"/>
              <a:ext cx="52950" cy="98850"/>
            </a:xfrm>
            <a:custGeom>
              <a:rect b="b" l="l" r="r" t="t"/>
              <a:pathLst>
                <a:path extrusionOk="0" h="3954" w="2118">
                  <a:moveTo>
                    <a:pt x="879" y="3953"/>
                  </a:moveTo>
                  <a:cubicBezTo>
                    <a:pt x="1726" y="3420"/>
                    <a:pt x="2117" y="1318"/>
                    <a:pt x="1647" y="706"/>
                  </a:cubicBezTo>
                  <a:cubicBezTo>
                    <a:pt x="1176" y="78"/>
                    <a:pt x="377" y="1"/>
                    <a:pt x="0" y="392"/>
                  </a:cubicBezTo>
                  <a:cubicBezTo>
                    <a:pt x="502" y="1193"/>
                    <a:pt x="423" y="3106"/>
                    <a:pt x="879" y="395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30"/>
            <p:cNvSpPr/>
            <p:nvPr/>
          </p:nvSpPr>
          <p:spPr>
            <a:xfrm>
              <a:off x="7554775" y="1477950"/>
              <a:ext cx="75725" cy="106300"/>
            </a:xfrm>
            <a:custGeom>
              <a:rect b="b" l="l" r="r" t="t"/>
              <a:pathLst>
                <a:path extrusionOk="0" h="4252" w="3029">
                  <a:moveTo>
                    <a:pt x="1397" y="4251"/>
                  </a:moveTo>
                  <a:cubicBezTo>
                    <a:pt x="331" y="3561"/>
                    <a:pt x="1" y="1585"/>
                    <a:pt x="801" y="738"/>
                  </a:cubicBezTo>
                  <a:cubicBezTo>
                    <a:pt x="1303" y="220"/>
                    <a:pt x="2464" y="0"/>
                    <a:pt x="3029" y="581"/>
                  </a:cubicBezTo>
                  <a:cubicBezTo>
                    <a:pt x="2276" y="1757"/>
                    <a:pt x="2071" y="2980"/>
                    <a:pt x="1397" y="425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30"/>
            <p:cNvSpPr/>
            <p:nvPr/>
          </p:nvSpPr>
          <p:spPr>
            <a:xfrm>
              <a:off x="7540675" y="1585375"/>
              <a:ext cx="137275" cy="109050"/>
            </a:xfrm>
            <a:custGeom>
              <a:rect b="b" l="l" r="r" t="t"/>
              <a:pathLst>
                <a:path extrusionOk="0" h="4362" w="5491">
                  <a:moveTo>
                    <a:pt x="2777" y="4361"/>
                  </a:moveTo>
                  <a:lnTo>
                    <a:pt x="2746" y="4267"/>
                  </a:lnTo>
                  <a:lnTo>
                    <a:pt x="2886" y="4267"/>
                  </a:lnTo>
                  <a:lnTo>
                    <a:pt x="4502" y="4267"/>
                  </a:lnTo>
                  <a:cubicBezTo>
                    <a:pt x="4706" y="4189"/>
                    <a:pt x="4910" y="3546"/>
                    <a:pt x="5114" y="3452"/>
                  </a:cubicBezTo>
                  <a:cubicBezTo>
                    <a:pt x="5130" y="3295"/>
                    <a:pt x="5145" y="3154"/>
                    <a:pt x="5161" y="3106"/>
                  </a:cubicBezTo>
                  <a:cubicBezTo>
                    <a:pt x="5193" y="2997"/>
                    <a:pt x="5349" y="2872"/>
                    <a:pt x="5412" y="2605"/>
                  </a:cubicBezTo>
                  <a:cubicBezTo>
                    <a:pt x="5490" y="2322"/>
                    <a:pt x="5475" y="1914"/>
                    <a:pt x="5082" y="1837"/>
                  </a:cubicBezTo>
                  <a:cubicBezTo>
                    <a:pt x="4377" y="1695"/>
                    <a:pt x="4235" y="1977"/>
                    <a:pt x="3750" y="1350"/>
                  </a:cubicBezTo>
                  <a:cubicBezTo>
                    <a:pt x="3561" y="1099"/>
                    <a:pt x="3545" y="534"/>
                    <a:pt x="3687" y="1"/>
                  </a:cubicBezTo>
                  <a:lnTo>
                    <a:pt x="2039" y="1"/>
                  </a:lnTo>
                  <a:cubicBezTo>
                    <a:pt x="2165" y="534"/>
                    <a:pt x="2150" y="1099"/>
                    <a:pt x="1961" y="1350"/>
                  </a:cubicBezTo>
                  <a:cubicBezTo>
                    <a:pt x="1757" y="1617"/>
                    <a:pt x="958" y="1663"/>
                    <a:pt x="895" y="1680"/>
                  </a:cubicBezTo>
                  <a:cubicBezTo>
                    <a:pt x="613" y="1711"/>
                    <a:pt x="424" y="1837"/>
                    <a:pt x="330" y="2025"/>
                  </a:cubicBezTo>
                  <a:cubicBezTo>
                    <a:pt x="0" y="2730"/>
                    <a:pt x="518" y="3562"/>
                    <a:pt x="690" y="4267"/>
                  </a:cubicBezTo>
                  <a:close/>
                </a:path>
              </a:pathLst>
            </a:custGeom>
            <a:solidFill>
              <a:srgbClr val="632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30"/>
            <p:cNvSpPr/>
            <p:nvPr/>
          </p:nvSpPr>
          <p:spPr>
            <a:xfrm>
              <a:off x="7591650" y="1585375"/>
              <a:ext cx="42375" cy="33375"/>
            </a:xfrm>
            <a:custGeom>
              <a:rect b="b" l="l" r="r" t="t"/>
              <a:pathLst>
                <a:path extrusionOk="0" h="1335" w="1695">
                  <a:moveTo>
                    <a:pt x="0" y="1"/>
                  </a:moveTo>
                  <a:cubicBezTo>
                    <a:pt x="48" y="205"/>
                    <a:pt x="79" y="425"/>
                    <a:pt x="79" y="613"/>
                  </a:cubicBezTo>
                  <a:cubicBezTo>
                    <a:pt x="471" y="942"/>
                    <a:pt x="1130" y="1178"/>
                    <a:pt x="1694" y="1335"/>
                  </a:cubicBezTo>
                  <a:cubicBezTo>
                    <a:pt x="1522" y="1067"/>
                    <a:pt x="1506" y="519"/>
                    <a:pt x="1648" y="1"/>
                  </a:cubicBezTo>
                  <a:close/>
                </a:path>
              </a:pathLst>
            </a:custGeom>
            <a:solidFill>
              <a:srgbClr val="632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30"/>
            <p:cNvSpPr/>
            <p:nvPr/>
          </p:nvSpPr>
          <p:spPr>
            <a:xfrm>
              <a:off x="7568900" y="1488925"/>
              <a:ext cx="88275" cy="113725"/>
            </a:xfrm>
            <a:custGeom>
              <a:rect b="b" l="l" r="r" t="t"/>
              <a:pathLst>
                <a:path extrusionOk="0" h="4549" w="3531">
                  <a:moveTo>
                    <a:pt x="3232" y="1977"/>
                  </a:moveTo>
                  <a:cubicBezTo>
                    <a:pt x="3373" y="1773"/>
                    <a:pt x="3530" y="1914"/>
                    <a:pt x="3483" y="2165"/>
                  </a:cubicBezTo>
                  <a:cubicBezTo>
                    <a:pt x="3436" y="2369"/>
                    <a:pt x="3342" y="2604"/>
                    <a:pt x="3294" y="2840"/>
                  </a:cubicBezTo>
                  <a:cubicBezTo>
                    <a:pt x="3248" y="3012"/>
                    <a:pt x="3200" y="3122"/>
                    <a:pt x="3060" y="3091"/>
                  </a:cubicBezTo>
                  <a:cubicBezTo>
                    <a:pt x="2997" y="3310"/>
                    <a:pt x="2918" y="3467"/>
                    <a:pt x="2809" y="3656"/>
                  </a:cubicBezTo>
                  <a:cubicBezTo>
                    <a:pt x="2636" y="3922"/>
                    <a:pt x="2510" y="4063"/>
                    <a:pt x="2338" y="4220"/>
                  </a:cubicBezTo>
                  <a:cubicBezTo>
                    <a:pt x="2087" y="4440"/>
                    <a:pt x="1914" y="4549"/>
                    <a:pt x="1757" y="4549"/>
                  </a:cubicBezTo>
                  <a:cubicBezTo>
                    <a:pt x="1585" y="4549"/>
                    <a:pt x="1429" y="4440"/>
                    <a:pt x="1146" y="4189"/>
                  </a:cubicBezTo>
                  <a:cubicBezTo>
                    <a:pt x="1004" y="4078"/>
                    <a:pt x="895" y="3938"/>
                    <a:pt x="753" y="3750"/>
                  </a:cubicBezTo>
                  <a:cubicBezTo>
                    <a:pt x="613" y="3545"/>
                    <a:pt x="519" y="3342"/>
                    <a:pt x="456" y="3091"/>
                  </a:cubicBezTo>
                  <a:cubicBezTo>
                    <a:pt x="314" y="3122"/>
                    <a:pt x="268" y="2997"/>
                    <a:pt x="236" y="2840"/>
                  </a:cubicBezTo>
                  <a:cubicBezTo>
                    <a:pt x="174" y="2604"/>
                    <a:pt x="80" y="2369"/>
                    <a:pt x="32" y="2165"/>
                  </a:cubicBezTo>
                  <a:cubicBezTo>
                    <a:pt x="1" y="1945"/>
                    <a:pt x="126" y="1805"/>
                    <a:pt x="252" y="1930"/>
                  </a:cubicBezTo>
                  <a:cubicBezTo>
                    <a:pt x="236" y="1711"/>
                    <a:pt x="252" y="1491"/>
                    <a:pt x="299" y="1224"/>
                  </a:cubicBezTo>
                  <a:cubicBezTo>
                    <a:pt x="425" y="362"/>
                    <a:pt x="864" y="0"/>
                    <a:pt x="1757" y="0"/>
                  </a:cubicBezTo>
                  <a:cubicBezTo>
                    <a:pt x="2573" y="0"/>
                    <a:pt x="3075" y="581"/>
                    <a:pt x="3200" y="1334"/>
                  </a:cubicBezTo>
                  <a:cubicBezTo>
                    <a:pt x="3232" y="1537"/>
                    <a:pt x="3248" y="1757"/>
                    <a:pt x="3232" y="1977"/>
                  </a:cubicBezTo>
                  <a:close/>
                </a:path>
              </a:pathLst>
            </a:custGeom>
            <a:solidFill>
              <a:srgbClr val="783F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30"/>
            <p:cNvSpPr/>
            <p:nvPr/>
          </p:nvSpPr>
          <p:spPr>
            <a:xfrm>
              <a:off x="7539500" y="1621075"/>
              <a:ext cx="147075" cy="329425"/>
            </a:xfrm>
            <a:custGeom>
              <a:rect b="b" l="l" r="r" t="t"/>
              <a:pathLst>
                <a:path extrusionOk="0" h="13177" w="5883">
                  <a:moveTo>
                    <a:pt x="4878" y="235"/>
                  </a:moveTo>
                  <a:cubicBezTo>
                    <a:pt x="5004" y="235"/>
                    <a:pt x="5098" y="252"/>
                    <a:pt x="5114" y="252"/>
                  </a:cubicBezTo>
                  <a:cubicBezTo>
                    <a:pt x="5396" y="283"/>
                    <a:pt x="5600" y="409"/>
                    <a:pt x="5694" y="597"/>
                  </a:cubicBezTo>
                  <a:cubicBezTo>
                    <a:pt x="5679" y="628"/>
                    <a:pt x="5679" y="643"/>
                    <a:pt x="5663" y="675"/>
                  </a:cubicBezTo>
                  <a:cubicBezTo>
                    <a:pt x="5882" y="1224"/>
                    <a:pt x="5600" y="1852"/>
                    <a:pt x="5380" y="2431"/>
                  </a:cubicBezTo>
                  <a:cubicBezTo>
                    <a:pt x="5380" y="2510"/>
                    <a:pt x="5380" y="2605"/>
                    <a:pt x="5365" y="2682"/>
                  </a:cubicBezTo>
                  <a:lnTo>
                    <a:pt x="5380" y="2699"/>
                  </a:lnTo>
                  <a:lnTo>
                    <a:pt x="4706" y="5459"/>
                  </a:lnTo>
                  <a:cubicBezTo>
                    <a:pt x="4957" y="6024"/>
                    <a:pt x="5742" y="7545"/>
                    <a:pt x="5725" y="8078"/>
                  </a:cubicBezTo>
                  <a:cubicBezTo>
                    <a:pt x="5694" y="9035"/>
                    <a:pt x="5522" y="10964"/>
                    <a:pt x="5004" y="13176"/>
                  </a:cubicBezTo>
                  <a:lnTo>
                    <a:pt x="4863" y="13176"/>
                  </a:lnTo>
                  <a:lnTo>
                    <a:pt x="2871" y="13176"/>
                  </a:lnTo>
                  <a:lnTo>
                    <a:pt x="737" y="13176"/>
                  </a:lnTo>
                  <a:cubicBezTo>
                    <a:pt x="220" y="10964"/>
                    <a:pt x="32" y="9035"/>
                    <a:pt x="16" y="8078"/>
                  </a:cubicBezTo>
                  <a:cubicBezTo>
                    <a:pt x="1" y="7545"/>
                    <a:pt x="785" y="6024"/>
                    <a:pt x="1036" y="5459"/>
                  </a:cubicBezTo>
                  <a:lnTo>
                    <a:pt x="361" y="2699"/>
                  </a:lnTo>
                  <a:lnTo>
                    <a:pt x="392" y="2651"/>
                  </a:lnTo>
                  <a:cubicBezTo>
                    <a:pt x="392" y="2479"/>
                    <a:pt x="392" y="2306"/>
                    <a:pt x="377" y="2134"/>
                  </a:cubicBezTo>
                  <a:cubicBezTo>
                    <a:pt x="220" y="1710"/>
                    <a:pt x="79" y="1271"/>
                    <a:pt x="158" y="879"/>
                  </a:cubicBezTo>
                  <a:cubicBezTo>
                    <a:pt x="126" y="785"/>
                    <a:pt x="79" y="691"/>
                    <a:pt x="47" y="597"/>
                  </a:cubicBezTo>
                  <a:cubicBezTo>
                    <a:pt x="141" y="409"/>
                    <a:pt x="346" y="283"/>
                    <a:pt x="628" y="252"/>
                  </a:cubicBezTo>
                  <a:cubicBezTo>
                    <a:pt x="660" y="252"/>
                    <a:pt x="973" y="235"/>
                    <a:pt x="1256" y="189"/>
                  </a:cubicBezTo>
                  <a:lnTo>
                    <a:pt x="1256" y="189"/>
                  </a:lnTo>
                  <a:cubicBezTo>
                    <a:pt x="1475" y="158"/>
                    <a:pt x="1726" y="95"/>
                    <a:pt x="1883" y="1"/>
                  </a:cubicBezTo>
                  <a:lnTo>
                    <a:pt x="2933" y="1459"/>
                  </a:lnTo>
                  <a:lnTo>
                    <a:pt x="3718" y="377"/>
                  </a:lnTo>
                  <a:lnTo>
                    <a:pt x="3953" y="47"/>
                  </a:lnTo>
                  <a:lnTo>
                    <a:pt x="3969" y="47"/>
                  </a:lnTo>
                  <a:lnTo>
                    <a:pt x="4000" y="1"/>
                  </a:lnTo>
                  <a:cubicBezTo>
                    <a:pt x="4219" y="141"/>
                    <a:pt x="4644" y="204"/>
                    <a:pt x="4878" y="235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30"/>
            <p:cNvSpPr/>
            <p:nvPr/>
          </p:nvSpPr>
          <p:spPr>
            <a:xfrm>
              <a:off x="7631650" y="1625375"/>
              <a:ext cx="54925" cy="325125"/>
            </a:xfrm>
            <a:custGeom>
              <a:rect b="b" l="l" r="r" t="t"/>
              <a:pathLst>
                <a:path extrusionOk="0" h="13005" w="2197">
                  <a:moveTo>
                    <a:pt x="1192" y="63"/>
                  </a:moveTo>
                  <a:cubicBezTo>
                    <a:pt x="1318" y="63"/>
                    <a:pt x="1412" y="80"/>
                    <a:pt x="1428" y="80"/>
                  </a:cubicBezTo>
                  <a:cubicBezTo>
                    <a:pt x="1710" y="111"/>
                    <a:pt x="1914" y="237"/>
                    <a:pt x="2008" y="425"/>
                  </a:cubicBezTo>
                  <a:cubicBezTo>
                    <a:pt x="1993" y="456"/>
                    <a:pt x="1993" y="471"/>
                    <a:pt x="1977" y="503"/>
                  </a:cubicBezTo>
                  <a:cubicBezTo>
                    <a:pt x="2196" y="1052"/>
                    <a:pt x="1914" y="1680"/>
                    <a:pt x="1694" y="2259"/>
                  </a:cubicBezTo>
                  <a:cubicBezTo>
                    <a:pt x="1694" y="2338"/>
                    <a:pt x="1694" y="2433"/>
                    <a:pt x="1679" y="2510"/>
                  </a:cubicBezTo>
                  <a:lnTo>
                    <a:pt x="1694" y="2527"/>
                  </a:lnTo>
                  <a:lnTo>
                    <a:pt x="1020" y="5287"/>
                  </a:lnTo>
                  <a:cubicBezTo>
                    <a:pt x="1271" y="5852"/>
                    <a:pt x="2056" y="7373"/>
                    <a:pt x="2039" y="7906"/>
                  </a:cubicBezTo>
                  <a:cubicBezTo>
                    <a:pt x="2008" y="8863"/>
                    <a:pt x="1836" y="10792"/>
                    <a:pt x="1318" y="13004"/>
                  </a:cubicBezTo>
                  <a:lnTo>
                    <a:pt x="1177" y="13004"/>
                  </a:lnTo>
                  <a:lnTo>
                    <a:pt x="283" y="13004"/>
                  </a:lnTo>
                  <a:cubicBezTo>
                    <a:pt x="596" y="10463"/>
                    <a:pt x="784" y="7686"/>
                    <a:pt x="314" y="6260"/>
                  </a:cubicBezTo>
                  <a:cubicBezTo>
                    <a:pt x="94" y="5632"/>
                    <a:pt x="0" y="5177"/>
                    <a:pt x="157" y="4252"/>
                  </a:cubicBezTo>
                  <a:cubicBezTo>
                    <a:pt x="377" y="2840"/>
                    <a:pt x="738" y="1538"/>
                    <a:pt x="816" y="1"/>
                  </a:cubicBezTo>
                  <a:cubicBezTo>
                    <a:pt x="958" y="32"/>
                    <a:pt x="1098" y="48"/>
                    <a:pt x="1192" y="6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30"/>
            <p:cNvSpPr/>
            <p:nvPr/>
          </p:nvSpPr>
          <p:spPr>
            <a:xfrm>
              <a:off x="7657525" y="1626575"/>
              <a:ext cx="42000" cy="131775"/>
            </a:xfrm>
            <a:custGeom>
              <a:rect b="b" l="l" r="r" t="t"/>
              <a:pathLst>
                <a:path extrusionOk="0" h="5271" w="1680">
                  <a:moveTo>
                    <a:pt x="1098" y="785"/>
                  </a:moveTo>
                  <a:lnTo>
                    <a:pt x="1617" y="4156"/>
                  </a:lnTo>
                  <a:cubicBezTo>
                    <a:pt x="1679" y="4549"/>
                    <a:pt x="1443" y="5097"/>
                    <a:pt x="1272" y="5192"/>
                  </a:cubicBezTo>
                  <a:cubicBezTo>
                    <a:pt x="1130" y="5271"/>
                    <a:pt x="707" y="5082"/>
                    <a:pt x="550" y="4690"/>
                  </a:cubicBezTo>
                  <a:lnTo>
                    <a:pt x="111" y="2479"/>
                  </a:lnTo>
                  <a:cubicBezTo>
                    <a:pt x="0" y="1663"/>
                    <a:pt x="283" y="0"/>
                    <a:pt x="644" y="94"/>
                  </a:cubicBezTo>
                  <a:cubicBezTo>
                    <a:pt x="1052" y="220"/>
                    <a:pt x="1067" y="722"/>
                    <a:pt x="1098" y="78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30"/>
            <p:cNvSpPr/>
            <p:nvPr/>
          </p:nvSpPr>
          <p:spPr>
            <a:xfrm>
              <a:off x="7578300" y="1620300"/>
              <a:ext cx="28675" cy="43150"/>
            </a:xfrm>
            <a:custGeom>
              <a:rect b="b" l="l" r="r" t="t"/>
              <a:pathLst>
                <a:path extrusionOk="0" h="1726" w="1147">
                  <a:moveTo>
                    <a:pt x="346" y="0"/>
                  </a:moveTo>
                  <a:lnTo>
                    <a:pt x="1" y="172"/>
                  </a:lnTo>
                  <a:lnTo>
                    <a:pt x="707" y="1726"/>
                  </a:lnTo>
                  <a:lnTo>
                    <a:pt x="1147" y="114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30"/>
            <p:cNvSpPr/>
            <p:nvPr/>
          </p:nvSpPr>
          <p:spPr>
            <a:xfrm>
              <a:off x="7618300" y="1620675"/>
              <a:ext cx="28675" cy="42775"/>
            </a:xfrm>
            <a:custGeom>
              <a:rect b="b" l="l" r="r" t="t"/>
              <a:pathLst>
                <a:path extrusionOk="0" h="1711" w="1147">
                  <a:moveTo>
                    <a:pt x="801" y="0"/>
                  </a:moveTo>
                  <a:lnTo>
                    <a:pt x="1147" y="174"/>
                  </a:lnTo>
                  <a:lnTo>
                    <a:pt x="440" y="1711"/>
                  </a:lnTo>
                  <a:lnTo>
                    <a:pt x="1" y="114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30"/>
            <p:cNvSpPr/>
            <p:nvPr/>
          </p:nvSpPr>
          <p:spPr>
            <a:xfrm>
              <a:off x="7506150" y="1631275"/>
              <a:ext cx="52575" cy="115325"/>
            </a:xfrm>
            <a:custGeom>
              <a:rect b="b" l="l" r="r" t="t"/>
              <a:pathLst>
                <a:path extrusionOk="0" h="4613" w="2103">
                  <a:moveTo>
                    <a:pt x="1224" y="408"/>
                  </a:moveTo>
                  <a:lnTo>
                    <a:pt x="126" y="3655"/>
                  </a:lnTo>
                  <a:cubicBezTo>
                    <a:pt x="1" y="4016"/>
                    <a:pt x="32" y="4455"/>
                    <a:pt x="174" y="4549"/>
                  </a:cubicBezTo>
                  <a:cubicBezTo>
                    <a:pt x="283" y="4612"/>
                    <a:pt x="864" y="4424"/>
                    <a:pt x="1084" y="4062"/>
                  </a:cubicBezTo>
                  <a:lnTo>
                    <a:pt x="1820" y="1977"/>
                  </a:lnTo>
                  <a:cubicBezTo>
                    <a:pt x="2103" y="1145"/>
                    <a:pt x="1852" y="1"/>
                    <a:pt x="1554" y="1"/>
                  </a:cubicBezTo>
                  <a:cubicBezTo>
                    <a:pt x="1413" y="1"/>
                    <a:pt x="1272" y="329"/>
                    <a:pt x="1224" y="4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30"/>
            <p:cNvSpPr/>
            <p:nvPr/>
          </p:nvSpPr>
          <p:spPr>
            <a:xfrm>
              <a:off x="7501075" y="1771650"/>
              <a:ext cx="220775" cy="447075"/>
            </a:xfrm>
            <a:custGeom>
              <a:rect b="b" l="l" r="r" t="t"/>
              <a:pathLst>
                <a:path extrusionOk="0" h="17883" w="8831">
                  <a:moveTo>
                    <a:pt x="1" y="1"/>
                  </a:moveTo>
                  <a:lnTo>
                    <a:pt x="8831" y="1"/>
                  </a:lnTo>
                  <a:lnTo>
                    <a:pt x="7592" y="17882"/>
                  </a:lnTo>
                  <a:lnTo>
                    <a:pt x="1239" y="1788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30"/>
            <p:cNvSpPr/>
            <p:nvPr/>
          </p:nvSpPr>
          <p:spPr>
            <a:xfrm>
              <a:off x="7556350" y="1469725"/>
              <a:ext cx="82000" cy="80025"/>
            </a:xfrm>
            <a:custGeom>
              <a:rect b="b" l="l" r="r" t="t"/>
              <a:pathLst>
                <a:path extrusionOk="0" h="3201" w="3280">
                  <a:moveTo>
                    <a:pt x="3279" y="1427"/>
                  </a:moveTo>
                  <a:cubicBezTo>
                    <a:pt x="2495" y="2196"/>
                    <a:pt x="1052" y="2541"/>
                    <a:pt x="942" y="3200"/>
                  </a:cubicBezTo>
                  <a:cubicBezTo>
                    <a:pt x="1" y="1772"/>
                    <a:pt x="1224" y="0"/>
                    <a:pt x="2981" y="925"/>
                  </a:cubicBezTo>
                  <a:cubicBezTo>
                    <a:pt x="3123" y="1004"/>
                    <a:pt x="3263" y="1207"/>
                    <a:pt x="3279" y="142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30"/>
            <p:cNvSpPr/>
            <p:nvPr/>
          </p:nvSpPr>
          <p:spPr>
            <a:xfrm>
              <a:off x="7621450" y="1490900"/>
              <a:ext cx="38075" cy="60400"/>
            </a:xfrm>
            <a:custGeom>
              <a:rect b="b" l="l" r="r" t="t"/>
              <a:pathLst>
                <a:path extrusionOk="0" h="2416" w="1523">
                  <a:moveTo>
                    <a:pt x="550" y="690"/>
                  </a:moveTo>
                  <a:cubicBezTo>
                    <a:pt x="1052" y="753"/>
                    <a:pt x="1052" y="2039"/>
                    <a:pt x="1083" y="2416"/>
                  </a:cubicBezTo>
                  <a:cubicBezTo>
                    <a:pt x="1522" y="1145"/>
                    <a:pt x="1240" y="36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30"/>
            <p:cNvSpPr/>
            <p:nvPr/>
          </p:nvSpPr>
          <p:spPr>
            <a:xfrm>
              <a:off x="7719875" y="1544600"/>
              <a:ext cx="60425" cy="70600"/>
            </a:xfrm>
            <a:custGeom>
              <a:rect b="b" l="l" r="r" t="t"/>
              <a:pathLst>
                <a:path extrusionOk="0" h="2824" w="2417">
                  <a:moveTo>
                    <a:pt x="973" y="487"/>
                  </a:moveTo>
                  <a:lnTo>
                    <a:pt x="1365" y="205"/>
                  </a:lnTo>
                  <a:cubicBezTo>
                    <a:pt x="1538" y="157"/>
                    <a:pt x="1804" y="80"/>
                    <a:pt x="2040" y="48"/>
                  </a:cubicBezTo>
                  <a:cubicBezTo>
                    <a:pt x="2103" y="32"/>
                    <a:pt x="2228" y="1"/>
                    <a:pt x="2275" y="17"/>
                  </a:cubicBezTo>
                  <a:cubicBezTo>
                    <a:pt x="2337" y="189"/>
                    <a:pt x="2212" y="283"/>
                    <a:pt x="2024" y="456"/>
                  </a:cubicBezTo>
                  <a:cubicBezTo>
                    <a:pt x="2243" y="408"/>
                    <a:pt x="2417" y="393"/>
                    <a:pt x="2275" y="628"/>
                  </a:cubicBezTo>
                  <a:cubicBezTo>
                    <a:pt x="2337" y="738"/>
                    <a:pt x="2306" y="816"/>
                    <a:pt x="2181" y="879"/>
                  </a:cubicBezTo>
                  <a:cubicBezTo>
                    <a:pt x="2118" y="927"/>
                    <a:pt x="2040" y="958"/>
                    <a:pt x="1961" y="1004"/>
                  </a:cubicBezTo>
                  <a:cubicBezTo>
                    <a:pt x="1898" y="1083"/>
                    <a:pt x="1852" y="1130"/>
                    <a:pt x="1773" y="1193"/>
                  </a:cubicBezTo>
                  <a:cubicBezTo>
                    <a:pt x="1695" y="1381"/>
                    <a:pt x="1664" y="1585"/>
                    <a:pt x="1553" y="1789"/>
                  </a:cubicBezTo>
                  <a:cubicBezTo>
                    <a:pt x="1490" y="1946"/>
                    <a:pt x="1287" y="2102"/>
                    <a:pt x="1162" y="2165"/>
                  </a:cubicBezTo>
                  <a:cubicBezTo>
                    <a:pt x="848" y="2307"/>
                    <a:pt x="769" y="2589"/>
                    <a:pt x="566" y="2824"/>
                  </a:cubicBezTo>
                  <a:lnTo>
                    <a:pt x="1" y="2353"/>
                  </a:lnTo>
                  <a:cubicBezTo>
                    <a:pt x="315" y="1993"/>
                    <a:pt x="392" y="1648"/>
                    <a:pt x="534" y="1272"/>
                  </a:cubicBezTo>
                  <a:cubicBezTo>
                    <a:pt x="597" y="1083"/>
                    <a:pt x="675" y="895"/>
                    <a:pt x="723" y="770"/>
                  </a:cubicBezTo>
                  <a:cubicBezTo>
                    <a:pt x="800" y="597"/>
                    <a:pt x="832" y="582"/>
                    <a:pt x="973" y="487"/>
                  </a:cubicBezTo>
                  <a:close/>
                </a:path>
              </a:pathLst>
            </a:custGeom>
            <a:solidFill>
              <a:srgbClr val="783F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30"/>
            <p:cNvSpPr/>
            <p:nvPr/>
          </p:nvSpPr>
          <p:spPr>
            <a:xfrm>
              <a:off x="7743000" y="1547350"/>
              <a:ext cx="31400" cy="46675"/>
            </a:xfrm>
            <a:custGeom>
              <a:rect b="b" l="l" r="r" t="t"/>
              <a:pathLst>
                <a:path extrusionOk="0" h="1867" w="1256">
                  <a:moveTo>
                    <a:pt x="722" y="988"/>
                  </a:moveTo>
                  <a:cubicBezTo>
                    <a:pt x="816" y="894"/>
                    <a:pt x="911" y="817"/>
                    <a:pt x="1036" y="738"/>
                  </a:cubicBezTo>
                  <a:cubicBezTo>
                    <a:pt x="1130" y="660"/>
                    <a:pt x="1256" y="566"/>
                    <a:pt x="1178" y="440"/>
                  </a:cubicBezTo>
                  <a:cubicBezTo>
                    <a:pt x="1146" y="377"/>
                    <a:pt x="1052" y="377"/>
                    <a:pt x="1067" y="361"/>
                  </a:cubicBezTo>
                  <a:cubicBezTo>
                    <a:pt x="1099" y="283"/>
                    <a:pt x="1209" y="315"/>
                    <a:pt x="1241" y="1"/>
                  </a:cubicBezTo>
                  <a:cubicBezTo>
                    <a:pt x="1193" y="16"/>
                    <a:pt x="1115" y="79"/>
                    <a:pt x="990" y="141"/>
                  </a:cubicBezTo>
                  <a:cubicBezTo>
                    <a:pt x="958" y="158"/>
                    <a:pt x="456" y="330"/>
                    <a:pt x="440" y="346"/>
                  </a:cubicBezTo>
                  <a:cubicBezTo>
                    <a:pt x="362" y="455"/>
                    <a:pt x="299" y="534"/>
                    <a:pt x="252" y="612"/>
                  </a:cubicBezTo>
                  <a:cubicBezTo>
                    <a:pt x="64" y="926"/>
                    <a:pt x="158" y="1256"/>
                    <a:pt x="1" y="1867"/>
                  </a:cubicBezTo>
                  <a:cubicBezTo>
                    <a:pt x="582" y="1616"/>
                    <a:pt x="362" y="1381"/>
                    <a:pt x="722" y="988"/>
                  </a:cubicBezTo>
                  <a:close/>
                </a:path>
              </a:pathLst>
            </a:custGeom>
            <a:solidFill>
              <a:srgbClr val="632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30"/>
            <p:cNvSpPr/>
            <p:nvPr/>
          </p:nvSpPr>
          <p:spPr>
            <a:xfrm>
              <a:off x="7734000" y="1554000"/>
              <a:ext cx="34125" cy="43950"/>
            </a:xfrm>
            <a:custGeom>
              <a:rect b="b" l="l" r="r" t="t"/>
              <a:pathLst>
                <a:path extrusionOk="0" h="1758" w="1365">
                  <a:moveTo>
                    <a:pt x="1287" y="95"/>
                  </a:moveTo>
                  <a:cubicBezTo>
                    <a:pt x="1350" y="143"/>
                    <a:pt x="1365" y="221"/>
                    <a:pt x="1318" y="315"/>
                  </a:cubicBezTo>
                  <a:cubicBezTo>
                    <a:pt x="1271" y="425"/>
                    <a:pt x="1176" y="503"/>
                    <a:pt x="1099" y="582"/>
                  </a:cubicBezTo>
                  <a:cubicBezTo>
                    <a:pt x="894" y="739"/>
                    <a:pt x="925" y="676"/>
                    <a:pt x="831" y="911"/>
                  </a:cubicBezTo>
                  <a:cubicBezTo>
                    <a:pt x="643" y="1507"/>
                    <a:pt x="534" y="1554"/>
                    <a:pt x="1" y="1758"/>
                  </a:cubicBezTo>
                  <a:lnTo>
                    <a:pt x="47" y="1193"/>
                  </a:lnTo>
                  <a:cubicBezTo>
                    <a:pt x="189" y="958"/>
                    <a:pt x="189" y="785"/>
                    <a:pt x="267" y="691"/>
                  </a:cubicBezTo>
                  <a:cubicBezTo>
                    <a:pt x="392" y="551"/>
                    <a:pt x="486" y="582"/>
                    <a:pt x="737" y="409"/>
                  </a:cubicBezTo>
                  <a:cubicBezTo>
                    <a:pt x="863" y="315"/>
                    <a:pt x="1145" y="1"/>
                    <a:pt x="1287" y="95"/>
                  </a:cubicBezTo>
                  <a:close/>
                </a:path>
              </a:pathLst>
            </a:custGeom>
            <a:solidFill>
              <a:srgbClr val="783F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30"/>
            <p:cNvSpPr/>
            <p:nvPr/>
          </p:nvSpPr>
          <p:spPr>
            <a:xfrm>
              <a:off x="7670850" y="1593225"/>
              <a:ext cx="73375" cy="115300"/>
            </a:xfrm>
            <a:custGeom>
              <a:rect b="b" l="l" r="r" t="t"/>
              <a:pathLst>
                <a:path extrusionOk="0" h="4612" w="2935">
                  <a:moveTo>
                    <a:pt x="2119" y="1"/>
                  </a:moveTo>
                  <a:cubicBezTo>
                    <a:pt x="2353" y="174"/>
                    <a:pt x="2715" y="362"/>
                    <a:pt x="2934" y="377"/>
                  </a:cubicBezTo>
                  <a:cubicBezTo>
                    <a:pt x="2652" y="1067"/>
                    <a:pt x="2433" y="1868"/>
                    <a:pt x="2228" y="2495"/>
                  </a:cubicBezTo>
                  <a:cubicBezTo>
                    <a:pt x="1899" y="3468"/>
                    <a:pt x="1586" y="4612"/>
                    <a:pt x="927" y="4534"/>
                  </a:cubicBezTo>
                  <a:cubicBezTo>
                    <a:pt x="1" y="4298"/>
                    <a:pt x="205" y="3545"/>
                    <a:pt x="691" y="2589"/>
                  </a:cubicBezTo>
                  <a:cubicBezTo>
                    <a:pt x="1146" y="1663"/>
                    <a:pt x="1883" y="534"/>
                    <a:pt x="21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30"/>
            <p:cNvSpPr/>
            <p:nvPr/>
          </p:nvSpPr>
          <p:spPr>
            <a:xfrm>
              <a:off x="7535575" y="1619525"/>
              <a:ext cx="18450" cy="72175"/>
            </a:xfrm>
            <a:custGeom>
              <a:rect b="b" l="l" r="r" t="t"/>
              <a:pathLst>
                <a:path extrusionOk="0" h="2887" w="738">
                  <a:moveTo>
                    <a:pt x="737" y="31"/>
                  </a:moveTo>
                  <a:cubicBezTo>
                    <a:pt x="566" y="674"/>
                    <a:pt x="424" y="1176"/>
                    <a:pt x="330" y="1678"/>
                  </a:cubicBezTo>
                  <a:cubicBezTo>
                    <a:pt x="252" y="2054"/>
                    <a:pt x="189" y="2416"/>
                    <a:pt x="141" y="2838"/>
                  </a:cubicBezTo>
                  <a:lnTo>
                    <a:pt x="1" y="2886"/>
                  </a:lnTo>
                  <a:cubicBezTo>
                    <a:pt x="47" y="2431"/>
                    <a:pt x="126" y="2039"/>
                    <a:pt x="204" y="1663"/>
                  </a:cubicBezTo>
                  <a:cubicBezTo>
                    <a:pt x="298" y="1144"/>
                    <a:pt x="424" y="627"/>
                    <a:pt x="5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30"/>
            <p:cNvSpPr/>
            <p:nvPr/>
          </p:nvSpPr>
          <p:spPr>
            <a:xfrm>
              <a:off x="7521850" y="1688525"/>
              <a:ext cx="29025" cy="7875"/>
            </a:xfrm>
            <a:custGeom>
              <a:rect b="b" l="l" r="r" t="t"/>
              <a:pathLst>
                <a:path extrusionOk="0" h="315" w="1161">
                  <a:moveTo>
                    <a:pt x="0" y="314"/>
                  </a:moveTo>
                  <a:lnTo>
                    <a:pt x="1161" y="314"/>
                  </a:lnTo>
                  <a:lnTo>
                    <a:pt x="1161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30"/>
            <p:cNvSpPr/>
            <p:nvPr/>
          </p:nvSpPr>
          <p:spPr>
            <a:xfrm>
              <a:off x="7536375" y="1688525"/>
              <a:ext cx="14500" cy="7875"/>
            </a:xfrm>
            <a:custGeom>
              <a:rect b="b" l="l" r="r" t="t"/>
              <a:pathLst>
                <a:path extrusionOk="0" h="315" w="580">
                  <a:moveTo>
                    <a:pt x="0" y="314"/>
                  </a:moveTo>
                  <a:lnTo>
                    <a:pt x="580" y="314"/>
                  </a:lnTo>
                  <a:lnTo>
                    <a:pt x="58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30"/>
            <p:cNvSpPr/>
            <p:nvPr/>
          </p:nvSpPr>
          <p:spPr>
            <a:xfrm>
              <a:off x="7544600" y="1594800"/>
              <a:ext cx="24725" cy="30225"/>
            </a:xfrm>
            <a:custGeom>
              <a:rect b="b" l="l" r="r" t="t"/>
              <a:pathLst>
                <a:path extrusionOk="0" h="1209" w="989">
                  <a:moveTo>
                    <a:pt x="722" y="79"/>
                  </a:moveTo>
                  <a:lnTo>
                    <a:pt x="738" y="79"/>
                  </a:lnTo>
                  <a:cubicBezTo>
                    <a:pt x="910" y="157"/>
                    <a:pt x="989" y="377"/>
                    <a:pt x="926" y="550"/>
                  </a:cubicBezTo>
                  <a:lnTo>
                    <a:pt x="753" y="941"/>
                  </a:lnTo>
                  <a:cubicBezTo>
                    <a:pt x="675" y="1115"/>
                    <a:pt x="471" y="1209"/>
                    <a:pt x="282" y="1130"/>
                  </a:cubicBezTo>
                  <a:lnTo>
                    <a:pt x="267" y="1115"/>
                  </a:lnTo>
                  <a:cubicBezTo>
                    <a:pt x="94" y="1035"/>
                    <a:pt x="0" y="832"/>
                    <a:pt x="79" y="659"/>
                  </a:cubicBezTo>
                  <a:lnTo>
                    <a:pt x="251" y="268"/>
                  </a:lnTo>
                  <a:cubicBezTo>
                    <a:pt x="330" y="79"/>
                    <a:pt x="533" y="0"/>
                    <a:pt x="722" y="7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30"/>
            <p:cNvSpPr/>
            <p:nvPr/>
          </p:nvSpPr>
          <p:spPr>
            <a:xfrm>
              <a:off x="7668900" y="1619525"/>
              <a:ext cx="18450" cy="72175"/>
            </a:xfrm>
            <a:custGeom>
              <a:rect b="b" l="l" r="r" t="t"/>
              <a:pathLst>
                <a:path extrusionOk="0" h="2887" w="738">
                  <a:moveTo>
                    <a:pt x="1" y="31"/>
                  </a:moveTo>
                  <a:cubicBezTo>
                    <a:pt x="173" y="674"/>
                    <a:pt x="298" y="1176"/>
                    <a:pt x="409" y="1678"/>
                  </a:cubicBezTo>
                  <a:cubicBezTo>
                    <a:pt x="471" y="2054"/>
                    <a:pt x="534" y="2416"/>
                    <a:pt x="597" y="2838"/>
                  </a:cubicBezTo>
                  <a:lnTo>
                    <a:pt x="737" y="2886"/>
                  </a:lnTo>
                  <a:cubicBezTo>
                    <a:pt x="675" y="2431"/>
                    <a:pt x="612" y="2039"/>
                    <a:pt x="534" y="1663"/>
                  </a:cubicBezTo>
                  <a:cubicBezTo>
                    <a:pt x="424" y="1144"/>
                    <a:pt x="298" y="627"/>
                    <a:pt x="1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30"/>
            <p:cNvSpPr/>
            <p:nvPr/>
          </p:nvSpPr>
          <p:spPr>
            <a:xfrm>
              <a:off x="7671650" y="1688525"/>
              <a:ext cx="29450" cy="7875"/>
            </a:xfrm>
            <a:custGeom>
              <a:rect b="b" l="l" r="r" t="t"/>
              <a:pathLst>
                <a:path extrusionOk="0" h="315" w="1178">
                  <a:moveTo>
                    <a:pt x="0" y="314"/>
                  </a:moveTo>
                  <a:lnTo>
                    <a:pt x="1177" y="314"/>
                  </a:lnTo>
                  <a:lnTo>
                    <a:pt x="1177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30"/>
            <p:cNvSpPr/>
            <p:nvPr/>
          </p:nvSpPr>
          <p:spPr>
            <a:xfrm>
              <a:off x="7671650" y="1688525"/>
              <a:ext cx="14550" cy="7875"/>
            </a:xfrm>
            <a:custGeom>
              <a:rect b="b" l="l" r="r" t="t"/>
              <a:pathLst>
                <a:path extrusionOk="0" h="315" w="582">
                  <a:moveTo>
                    <a:pt x="0" y="314"/>
                  </a:moveTo>
                  <a:lnTo>
                    <a:pt x="581" y="314"/>
                  </a:lnTo>
                  <a:lnTo>
                    <a:pt x="581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30"/>
            <p:cNvSpPr/>
            <p:nvPr/>
          </p:nvSpPr>
          <p:spPr>
            <a:xfrm>
              <a:off x="7653225" y="1594800"/>
              <a:ext cx="24725" cy="30225"/>
            </a:xfrm>
            <a:custGeom>
              <a:rect b="b" l="l" r="r" t="t"/>
              <a:pathLst>
                <a:path extrusionOk="0" h="1209" w="989">
                  <a:moveTo>
                    <a:pt x="283" y="79"/>
                  </a:moveTo>
                  <a:lnTo>
                    <a:pt x="267" y="79"/>
                  </a:lnTo>
                  <a:cubicBezTo>
                    <a:pt x="78" y="157"/>
                    <a:pt x="0" y="377"/>
                    <a:pt x="78" y="550"/>
                  </a:cubicBezTo>
                  <a:lnTo>
                    <a:pt x="251" y="941"/>
                  </a:lnTo>
                  <a:cubicBezTo>
                    <a:pt x="329" y="1115"/>
                    <a:pt x="534" y="1209"/>
                    <a:pt x="706" y="1130"/>
                  </a:cubicBezTo>
                  <a:lnTo>
                    <a:pt x="722" y="1115"/>
                  </a:lnTo>
                  <a:cubicBezTo>
                    <a:pt x="910" y="1035"/>
                    <a:pt x="988" y="832"/>
                    <a:pt x="910" y="659"/>
                  </a:cubicBezTo>
                  <a:lnTo>
                    <a:pt x="753" y="268"/>
                  </a:lnTo>
                  <a:cubicBezTo>
                    <a:pt x="674" y="79"/>
                    <a:pt x="455" y="0"/>
                    <a:pt x="283" y="7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30"/>
            <p:cNvSpPr/>
            <p:nvPr/>
          </p:nvSpPr>
          <p:spPr>
            <a:xfrm>
              <a:off x="7443825" y="1763825"/>
              <a:ext cx="335275" cy="16075"/>
            </a:xfrm>
            <a:custGeom>
              <a:rect b="b" l="l" r="r" t="t"/>
              <a:pathLst>
                <a:path extrusionOk="0" h="643" w="13411">
                  <a:moveTo>
                    <a:pt x="1" y="643"/>
                  </a:moveTo>
                  <a:lnTo>
                    <a:pt x="13411" y="643"/>
                  </a:lnTo>
                  <a:lnTo>
                    <a:pt x="1341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30"/>
            <p:cNvSpPr/>
            <p:nvPr/>
          </p:nvSpPr>
          <p:spPr>
            <a:xfrm>
              <a:off x="7458725" y="1692450"/>
              <a:ext cx="305475" cy="71400"/>
            </a:xfrm>
            <a:custGeom>
              <a:rect b="b" l="l" r="r" t="t"/>
              <a:pathLst>
                <a:path extrusionOk="0" h="2856" w="12219">
                  <a:moveTo>
                    <a:pt x="1" y="2855"/>
                  </a:moveTo>
                  <a:lnTo>
                    <a:pt x="12219" y="2855"/>
                  </a:lnTo>
                  <a:lnTo>
                    <a:pt x="12219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0000" y="1215750"/>
            <a:ext cx="5233200" cy="14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2" name="Google Shape;292;p31"/>
          <p:cNvGrpSpPr/>
          <p:nvPr/>
        </p:nvGrpSpPr>
        <p:grpSpPr>
          <a:xfrm>
            <a:off x="0" y="75"/>
            <a:ext cx="9220350" cy="5134050"/>
            <a:chOff x="0" y="75"/>
            <a:chExt cx="9220350" cy="5134050"/>
          </a:xfrm>
        </p:grpSpPr>
        <p:sp>
          <p:nvSpPr>
            <p:cNvPr id="293" name="Google Shape;293;p31"/>
            <p:cNvSpPr/>
            <p:nvPr/>
          </p:nvSpPr>
          <p:spPr>
            <a:xfrm flipH="1">
              <a:off x="6791250" y="2600325"/>
              <a:ext cx="2429100" cy="2533800"/>
            </a:xfrm>
            <a:prstGeom prst="snip1Rect">
              <a:avLst>
                <a:gd fmla="val 27844" name="adj"/>
              </a:avLst>
            </a:prstGeom>
            <a:solidFill>
              <a:srgbClr val="084478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31"/>
            <p:cNvSpPr/>
            <p:nvPr/>
          </p:nvSpPr>
          <p:spPr>
            <a:xfrm flipH="1" rot="10800000">
              <a:off x="0" y="75"/>
              <a:ext cx="1292100" cy="1171500"/>
            </a:xfrm>
            <a:prstGeom prst="snip1Rect">
              <a:avLst>
                <a:gd fmla="val 50000" name="adj"/>
              </a:avLst>
            </a:prstGeom>
            <a:solidFill>
              <a:srgbClr val="084478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5" name="Google Shape;295;p31"/>
          <p:cNvGrpSpPr/>
          <p:nvPr/>
        </p:nvGrpSpPr>
        <p:grpSpPr>
          <a:xfrm>
            <a:off x="-438150" y="266700"/>
            <a:ext cx="10182375" cy="4648200"/>
            <a:chOff x="-438150" y="266700"/>
            <a:chExt cx="10182375" cy="4648200"/>
          </a:xfrm>
        </p:grpSpPr>
        <p:cxnSp>
          <p:nvCxnSpPr>
            <p:cNvPr id="296" name="Google Shape;296;p31"/>
            <p:cNvCxnSpPr/>
            <p:nvPr/>
          </p:nvCxnSpPr>
          <p:spPr>
            <a:xfrm>
              <a:off x="5962725" y="4914900"/>
              <a:ext cx="37815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97" name="Google Shape;297;p31"/>
            <p:cNvCxnSpPr/>
            <p:nvPr/>
          </p:nvCxnSpPr>
          <p:spPr>
            <a:xfrm rot="10800000">
              <a:off x="-438150" y="266700"/>
              <a:ext cx="21717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298" name="Google Shape;298;p31"/>
          <p:cNvGrpSpPr/>
          <p:nvPr/>
        </p:nvGrpSpPr>
        <p:grpSpPr>
          <a:xfrm>
            <a:off x="7348224" y="768088"/>
            <a:ext cx="1467553" cy="3282712"/>
            <a:chOff x="9038325" y="3005300"/>
            <a:chExt cx="351375" cy="779575"/>
          </a:xfrm>
        </p:grpSpPr>
        <p:sp>
          <p:nvSpPr>
            <p:cNvPr id="299" name="Google Shape;299;p31"/>
            <p:cNvSpPr/>
            <p:nvPr/>
          </p:nvSpPr>
          <p:spPr>
            <a:xfrm>
              <a:off x="9152450" y="3706050"/>
              <a:ext cx="237250" cy="78825"/>
            </a:xfrm>
            <a:custGeom>
              <a:rect b="b" l="l" r="r" t="t"/>
              <a:pathLst>
                <a:path extrusionOk="0" h="3153" w="9490">
                  <a:moveTo>
                    <a:pt x="9489" y="3153"/>
                  </a:moveTo>
                  <a:lnTo>
                    <a:pt x="0" y="3153"/>
                  </a:lnTo>
                  <a:lnTo>
                    <a:pt x="235" y="1"/>
                  </a:lnTo>
                  <a:lnTo>
                    <a:pt x="771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31"/>
            <p:cNvSpPr/>
            <p:nvPr/>
          </p:nvSpPr>
          <p:spPr>
            <a:xfrm>
              <a:off x="9156725" y="3049625"/>
              <a:ext cx="26325" cy="44325"/>
            </a:xfrm>
            <a:custGeom>
              <a:rect b="b" l="l" r="r" t="t"/>
              <a:pathLst>
                <a:path extrusionOk="0" h="1773" w="1053">
                  <a:moveTo>
                    <a:pt x="676" y="157"/>
                  </a:moveTo>
                  <a:lnTo>
                    <a:pt x="268" y="1"/>
                  </a:lnTo>
                  <a:lnTo>
                    <a:pt x="126" y="1"/>
                  </a:lnTo>
                  <a:lnTo>
                    <a:pt x="1" y="377"/>
                  </a:lnTo>
                  <a:lnTo>
                    <a:pt x="95" y="785"/>
                  </a:lnTo>
                  <a:lnTo>
                    <a:pt x="189" y="1427"/>
                  </a:lnTo>
                  <a:lnTo>
                    <a:pt x="456" y="1772"/>
                  </a:lnTo>
                  <a:cubicBezTo>
                    <a:pt x="456" y="1772"/>
                    <a:pt x="864" y="1741"/>
                    <a:pt x="896" y="1726"/>
                  </a:cubicBezTo>
                  <a:cubicBezTo>
                    <a:pt x="927" y="1726"/>
                    <a:pt x="1053" y="1208"/>
                    <a:pt x="1036" y="1176"/>
                  </a:cubicBezTo>
                  <a:cubicBezTo>
                    <a:pt x="1036" y="1145"/>
                    <a:pt x="691" y="126"/>
                    <a:pt x="676" y="157"/>
                  </a:cubicBezTo>
                  <a:close/>
                </a:path>
              </a:pathLst>
            </a:custGeom>
            <a:solidFill>
              <a:srgbClr val="F0C1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31"/>
            <p:cNvSpPr/>
            <p:nvPr/>
          </p:nvSpPr>
          <p:spPr>
            <a:xfrm>
              <a:off x="9164575" y="3058250"/>
              <a:ext cx="8650" cy="14525"/>
            </a:xfrm>
            <a:custGeom>
              <a:rect b="b" l="l" r="r" t="t"/>
              <a:pathLst>
                <a:path extrusionOk="0" h="581" w="346">
                  <a:moveTo>
                    <a:pt x="220" y="110"/>
                  </a:moveTo>
                  <a:lnTo>
                    <a:pt x="205" y="78"/>
                  </a:lnTo>
                  <a:lnTo>
                    <a:pt x="48" y="1"/>
                  </a:lnTo>
                  <a:lnTo>
                    <a:pt x="1" y="204"/>
                  </a:lnTo>
                  <a:lnTo>
                    <a:pt x="189" y="580"/>
                  </a:lnTo>
                  <a:lnTo>
                    <a:pt x="346" y="440"/>
                  </a:lnTo>
                  <a:close/>
                </a:path>
              </a:pathLst>
            </a:custGeom>
            <a:solidFill>
              <a:srgbClr val="F0C1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31"/>
            <p:cNvSpPr/>
            <p:nvPr/>
          </p:nvSpPr>
          <p:spPr>
            <a:xfrm>
              <a:off x="9155175" y="3021775"/>
              <a:ext cx="29025" cy="76875"/>
            </a:xfrm>
            <a:custGeom>
              <a:rect b="b" l="l" r="r" t="t"/>
              <a:pathLst>
                <a:path extrusionOk="0" h="3075" w="1161">
                  <a:moveTo>
                    <a:pt x="1146" y="1993"/>
                  </a:moveTo>
                  <a:cubicBezTo>
                    <a:pt x="1146" y="1788"/>
                    <a:pt x="1115" y="1522"/>
                    <a:pt x="1067" y="1397"/>
                  </a:cubicBezTo>
                  <a:cubicBezTo>
                    <a:pt x="1035" y="1286"/>
                    <a:pt x="958" y="1224"/>
                    <a:pt x="879" y="1115"/>
                  </a:cubicBezTo>
                  <a:cubicBezTo>
                    <a:pt x="801" y="1004"/>
                    <a:pt x="722" y="847"/>
                    <a:pt x="581" y="644"/>
                  </a:cubicBezTo>
                  <a:cubicBezTo>
                    <a:pt x="299" y="251"/>
                    <a:pt x="173" y="0"/>
                    <a:pt x="79" y="32"/>
                  </a:cubicBezTo>
                  <a:cubicBezTo>
                    <a:pt x="0" y="63"/>
                    <a:pt x="17" y="251"/>
                    <a:pt x="220" y="644"/>
                  </a:cubicBezTo>
                  <a:lnTo>
                    <a:pt x="565" y="1303"/>
                  </a:lnTo>
                  <a:cubicBezTo>
                    <a:pt x="565" y="1397"/>
                    <a:pt x="581" y="1491"/>
                    <a:pt x="581" y="1585"/>
                  </a:cubicBezTo>
                  <a:lnTo>
                    <a:pt x="581" y="1945"/>
                  </a:lnTo>
                  <a:lnTo>
                    <a:pt x="816" y="3075"/>
                  </a:lnTo>
                  <a:lnTo>
                    <a:pt x="1130" y="3028"/>
                  </a:lnTo>
                  <a:cubicBezTo>
                    <a:pt x="1146" y="2620"/>
                    <a:pt x="1161" y="2338"/>
                    <a:pt x="1146" y="1993"/>
                  </a:cubicBezTo>
                  <a:close/>
                </a:path>
              </a:pathLst>
            </a:custGeom>
            <a:solidFill>
              <a:srgbClr val="F0C1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31"/>
            <p:cNvSpPr/>
            <p:nvPr/>
          </p:nvSpPr>
          <p:spPr>
            <a:xfrm>
              <a:off x="9149300" y="3041000"/>
              <a:ext cx="31400" cy="70600"/>
            </a:xfrm>
            <a:custGeom>
              <a:rect b="b" l="l" r="r" t="t"/>
              <a:pathLst>
                <a:path extrusionOk="0" h="2824" w="1256">
                  <a:moveTo>
                    <a:pt x="957" y="1381"/>
                  </a:moveTo>
                  <a:lnTo>
                    <a:pt x="549" y="800"/>
                  </a:lnTo>
                  <a:cubicBezTo>
                    <a:pt x="408" y="471"/>
                    <a:pt x="392" y="172"/>
                    <a:pt x="252" y="63"/>
                  </a:cubicBezTo>
                  <a:cubicBezTo>
                    <a:pt x="157" y="1"/>
                    <a:pt x="1" y="141"/>
                    <a:pt x="47" y="346"/>
                  </a:cubicBezTo>
                  <a:cubicBezTo>
                    <a:pt x="110" y="502"/>
                    <a:pt x="220" y="942"/>
                    <a:pt x="252" y="1051"/>
                  </a:cubicBezTo>
                  <a:cubicBezTo>
                    <a:pt x="314" y="1255"/>
                    <a:pt x="220" y="1333"/>
                    <a:pt x="298" y="1615"/>
                  </a:cubicBezTo>
                  <a:cubicBezTo>
                    <a:pt x="392" y="2023"/>
                    <a:pt x="503" y="2102"/>
                    <a:pt x="691" y="2291"/>
                  </a:cubicBezTo>
                  <a:lnTo>
                    <a:pt x="1255" y="2824"/>
                  </a:lnTo>
                  <a:lnTo>
                    <a:pt x="1193" y="2306"/>
                  </a:lnTo>
                  <a:cubicBezTo>
                    <a:pt x="1193" y="2306"/>
                    <a:pt x="942" y="1381"/>
                    <a:pt x="957" y="1381"/>
                  </a:cubicBezTo>
                  <a:close/>
                </a:path>
              </a:pathLst>
            </a:custGeom>
            <a:solidFill>
              <a:srgbClr val="F0C1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31"/>
            <p:cNvSpPr/>
            <p:nvPr/>
          </p:nvSpPr>
          <p:spPr>
            <a:xfrm>
              <a:off x="9161450" y="3090400"/>
              <a:ext cx="26675" cy="18075"/>
            </a:xfrm>
            <a:custGeom>
              <a:rect b="b" l="l" r="r" t="t"/>
              <a:pathLst>
                <a:path extrusionOk="0" h="723" w="1067">
                  <a:moveTo>
                    <a:pt x="1067" y="330"/>
                  </a:moveTo>
                  <a:lnTo>
                    <a:pt x="1004" y="1"/>
                  </a:lnTo>
                  <a:cubicBezTo>
                    <a:pt x="644" y="173"/>
                    <a:pt x="345" y="235"/>
                    <a:pt x="0" y="252"/>
                  </a:cubicBezTo>
                  <a:lnTo>
                    <a:pt x="79" y="722"/>
                  </a:lnTo>
                  <a:lnTo>
                    <a:pt x="926" y="56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31"/>
            <p:cNvSpPr/>
            <p:nvPr/>
          </p:nvSpPr>
          <p:spPr>
            <a:xfrm>
              <a:off x="9049700" y="3153525"/>
              <a:ext cx="100000" cy="36500"/>
            </a:xfrm>
            <a:custGeom>
              <a:rect b="b" l="l" r="r" t="t"/>
              <a:pathLst>
                <a:path extrusionOk="0" h="1460" w="4000">
                  <a:moveTo>
                    <a:pt x="4000" y="628"/>
                  </a:moveTo>
                  <a:cubicBezTo>
                    <a:pt x="3655" y="502"/>
                    <a:pt x="3529" y="471"/>
                    <a:pt x="3247" y="393"/>
                  </a:cubicBezTo>
                  <a:cubicBezTo>
                    <a:pt x="3106" y="252"/>
                    <a:pt x="2964" y="174"/>
                    <a:pt x="2745" y="142"/>
                  </a:cubicBezTo>
                  <a:cubicBezTo>
                    <a:pt x="2542" y="111"/>
                    <a:pt x="2416" y="142"/>
                    <a:pt x="2117" y="111"/>
                  </a:cubicBezTo>
                  <a:cubicBezTo>
                    <a:pt x="1929" y="95"/>
                    <a:pt x="1757" y="32"/>
                    <a:pt x="1521" y="17"/>
                  </a:cubicBezTo>
                  <a:cubicBezTo>
                    <a:pt x="1349" y="1"/>
                    <a:pt x="1270" y="32"/>
                    <a:pt x="1239" y="174"/>
                  </a:cubicBezTo>
                  <a:cubicBezTo>
                    <a:pt x="1224" y="331"/>
                    <a:pt x="1396" y="408"/>
                    <a:pt x="1584" y="440"/>
                  </a:cubicBezTo>
                  <a:cubicBezTo>
                    <a:pt x="1632" y="456"/>
                    <a:pt x="1804" y="471"/>
                    <a:pt x="1929" y="487"/>
                  </a:cubicBezTo>
                  <a:cubicBezTo>
                    <a:pt x="2071" y="519"/>
                    <a:pt x="2102" y="550"/>
                    <a:pt x="2086" y="565"/>
                  </a:cubicBezTo>
                  <a:cubicBezTo>
                    <a:pt x="2071" y="597"/>
                    <a:pt x="1977" y="628"/>
                    <a:pt x="1883" y="644"/>
                  </a:cubicBezTo>
                  <a:cubicBezTo>
                    <a:pt x="1757" y="659"/>
                    <a:pt x="1569" y="644"/>
                    <a:pt x="1412" y="659"/>
                  </a:cubicBezTo>
                  <a:cubicBezTo>
                    <a:pt x="1193" y="597"/>
                    <a:pt x="1176" y="597"/>
                    <a:pt x="942" y="582"/>
                  </a:cubicBezTo>
                  <a:lnTo>
                    <a:pt x="628" y="471"/>
                  </a:lnTo>
                  <a:cubicBezTo>
                    <a:pt x="346" y="377"/>
                    <a:pt x="189" y="314"/>
                    <a:pt x="95" y="534"/>
                  </a:cubicBezTo>
                  <a:lnTo>
                    <a:pt x="189" y="582"/>
                  </a:lnTo>
                  <a:cubicBezTo>
                    <a:pt x="95" y="565"/>
                    <a:pt x="47" y="582"/>
                    <a:pt x="1" y="691"/>
                  </a:cubicBezTo>
                  <a:cubicBezTo>
                    <a:pt x="283" y="864"/>
                    <a:pt x="580" y="1004"/>
                    <a:pt x="879" y="1161"/>
                  </a:cubicBezTo>
                  <a:lnTo>
                    <a:pt x="1506" y="1303"/>
                  </a:lnTo>
                  <a:cubicBezTo>
                    <a:pt x="1820" y="1397"/>
                    <a:pt x="1820" y="1397"/>
                    <a:pt x="2149" y="1366"/>
                  </a:cubicBezTo>
                  <a:cubicBezTo>
                    <a:pt x="2542" y="1318"/>
                    <a:pt x="2981" y="1287"/>
                    <a:pt x="3326" y="1303"/>
                  </a:cubicBezTo>
                  <a:cubicBezTo>
                    <a:pt x="3560" y="1318"/>
                    <a:pt x="3780" y="1366"/>
                    <a:pt x="4000" y="1460"/>
                  </a:cubicBezTo>
                  <a:close/>
                </a:path>
              </a:pathLst>
            </a:custGeom>
            <a:solidFill>
              <a:srgbClr val="FFDB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31"/>
            <p:cNvSpPr/>
            <p:nvPr/>
          </p:nvSpPr>
          <p:spPr>
            <a:xfrm>
              <a:off x="9244575" y="3153150"/>
              <a:ext cx="87075" cy="240800"/>
            </a:xfrm>
            <a:custGeom>
              <a:rect b="b" l="l" r="r" t="t"/>
              <a:pathLst>
                <a:path extrusionOk="0" h="9632" w="3483">
                  <a:moveTo>
                    <a:pt x="644" y="0"/>
                  </a:moveTo>
                  <a:cubicBezTo>
                    <a:pt x="63" y="1208"/>
                    <a:pt x="0" y="1961"/>
                    <a:pt x="174" y="3012"/>
                  </a:cubicBezTo>
                  <a:cubicBezTo>
                    <a:pt x="330" y="3968"/>
                    <a:pt x="550" y="4455"/>
                    <a:pt x="958" y="5725"/>
                  </a:cubicBezTo>
                  <a:cubicBezTo>
                    <a:pt x="1098" y="6149"/>
                    <a:pt x="1098" y="8282"/>
                    <a:pt x="1052" y="9552"/>
                  </a:cubicBezTo>
                  <a:lnTo>
                    <a:pt x="2966" y="9631"/>
                  </a:lnTo>
                  <a:lnTo>
                    <a:pt x="3483" y="1475"/>
                  </a:lnTo>
                  <a:lnTo>
                    <a:pt x="2903" y="11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31"/>
            <p:cNvSpPr/>
            <p:nvPr/>
          </p:nvSpPr>
          <p:spPr>
            <a:xfrm>
              <a:off x="9161450" y="3095500"/>
              <a:ext cx="54925" cy="124325"/>
            </a:xfrm>
            <a:custGeom>
              <a:rect b="b" l="l" r="r" t="t"/>
              <a:pathLst>
                <a:path extrusionOk="0" h="4973" w="2197">
                  <a:moveTo>
                    <a:pt x="534" y="4095"/>
                  </a:moveTo>
                  <a:lnTo>
                    <a:pt x="0" y="236"/>
                  </a:lnTo>
                  <a:cubicBezTo>
                    <a:pt x="377" y="205"/>
                    <a:pt x="753" y="157"/>
                    <a:pt x="1067" y="0"/>
                  </a:cubicBezTo>
                  <a:cubicBezTo>
                    <a:pt x="1067" y="0"/>
                    <a:pt x="2071" y="3357"/>
                    <a:pt x="2087" y="3451"/>
                  </a:cubicBezTo>
                  <a:cubicBezTo>
                    <a:pt x="2196" y="4095"/>
                    <a:pt x="659" y="4973"/>
                    <a:pt x="534" y="409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31"/>
            <p:cNvSpPr/>
            <p:nvPr/>
          </p:nvSpPr>
          <p:spPr>
            <a:xfrm>
              <a:off x="9173200" y="3138250"/>
              <a:ext cx="140425" cy="73750"/>
            </a:xfrm>
            <a:custGeom>
              <a:rect b="b" l="l" r="r" t="t"/>
              <a:pathLst>
                <a:path extrusionOk="0" h="2950" w="5617">
                  <a:moveTo>
                    <a:pt x="456" y="2761"/>
                  </a:moveTo>
                  <a:cubicBezTo>
                    <a:pt x="174" y="2713"/>
                    <a:pt x="158" y="2573"/>
                    <a:pt x="126" y="2416"/>
                  </a:cubicBezTo>
                  <a:cubicBezTo>
                    <a:pt x="1" y="1929"/>
                    <a:pt x="801" y="1130"/>
                    <a:pt x="1005" y="1208"/>
                  </a:cubicBezTo>
                  <a:cubicBezTo>
                    <a:pt x="2370" y="1130"/>
                    <a:pt x="5114" y="0"/>
                    <a:pt x="5616" y="0"/>
                  </a:cubicBezTo>
                  <a:cubicBezTo>
                    <a:pt x="4880" y="283"/>
                    <a:pt x="4346" y="1396"/>
                    <a:pt x="3782" y="2525"/>
                  </a:cubicBezTo>
                  <a:cubicBezTo>
                    <a:pt x="2778" y="2730"/>
                    <a:pt x="1444" y="2949"/>
                    <a:pt x="456" y="276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31"/>
            <p:cNvSpPr/>
            <p:nvPr/>
          </p:nvSpPr>
          <p:spPr>
            <a:xfrm>
              <a:off x="9260250" y="3068825"/>
              <a:ext cx="46300" cy="77300"/>
            </a:xfrm>
            <a:custGeom>
              <a:rect b="b" l="l" r="r" t="t"/>
              <a:pathLst>
                <a:path extrusionOk="0" h="3092" w="1852">
                  <a:moveTo>
                    <a:pt x="1852" y="1303"/>
                  </a:moveTo>
                  <a:lnTo>
                    <a:pt x="1758" y="1868"/>
                  </a:lnTo>
                  <a:lnTo>
                    <a:pt x="739" y="3091"/>
                  </a:lnTo>
                  <a:lnTo>
                    <a:pt x="471" y="2840"/>
                  </a:lnTo>
                  <a:cubicBezTo>
                    <a:pt x="49" y="1836"/>
                    <a:pt x="95" y="1899"/>
                    <a:pt x="1" y="801"/>
                  </a:cubicBezTo>
                  <a:lnTo>
                    <a:pt x="1554" y="1"/>
                  </a:lnTo>
                  <a:cubicBezTo>
                    <a:pt x="1632" y="676"/>
                    <a:pt x="1726" y="816"/>
                    <a:pt x="1852" y="1303"/>
                  </a:cubicBezTo>
                  <a:close/>
                </a:path>
              </a:pathLst>
            </a:custGeom>
            <a:solidFill>
              <a:srgbClr val="F0C1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31"/>
            <p:cNvSpPr/>
            <p:nvPr/>
          </p:nvSpPr>
          <p:spPr>
            <a:xfrm>
              <a:off x="9240275" y="3111575"/>
              <a:ext cx="81600" cy="194525"/>
            </a:xfrm>
            <a:custGeom>
              <a:rect b="b" l="l" r="r" t="t"/>
              <a:pathLst>
                <a:path extrusionOk="0" h="7781" w="3264">
                  <a:moveTo>
                    <a:pt x="1114" y="1036"/>
                  </a:moveTo>
                  <a:cubicBezTo>
                    <a:pt x="392" y="2839"/>
                    <a:pt x="1" y="4000"/>
                    <a:pt x="1333" y="7608"/>
                  </a:cubicBezTo>
                  <a:cubicBezTo>
                    <a:pt x="1350" y="7670"/>
                    <a:pt x="1459" y="7764"/>
                    <a:pt x="1569" y="7781"/>
                  </a:cubicBezTo>
                  <a:lnTo>
                    <a:pt x="2588" y="5679"/>
                  </a:lnTo>
                  <a:lnTo>
                    <a:pt x="3263" y="2337"/>
                  </a:lnTo>
                  <a:lnTo>
                    <a:pt x="2713" y="1"/>
                  </a:lnTo>
                  <a:lnTo>
                    <a:pt x="1772" y="58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31"/>
            <p:cNvSpPr/>
            <p:nvPr/>
          </p:nvSpPr>
          <p:spPr>
            <a:xfrm>
              <a:off x="9222250" y="3712700"/>
              <a:ext cx="111750" cy="47875"/>
            </a:xfrm>
            <a:custGeom>
              <a:rect b="b" l="l" r="r" t="t"/>
              <a:pathLst>
                <a:path extrusionOk="0" h="1915" w="4470">
                  <a:moveTo>
                    <a:pt x="2556" y="1"/>
                  </a:moveTo>
                  <a:cubicBezTo>
                    <a:pt x="1803" y="1084"/>
                    <a:pt x="1537" y="1224"/>
                    <a:pt x="439" y="1366"/>
                  </a:cubicBezTo>
                  <a:cubicBezTo>
                    <a:pt x="109" y="1412"/>
                    <a:pt x="0" y="1491"/>
                    <a:pt x="0" y="1836"/>
                  </a:cubicBezTo>
                  <a:cubicBezTo>
                    <a:pt x="1050" y="1914"/>
                    <a:pt x="1945" y="1914"/>
                    <a:pt x="2980" y="1899"/>
                  </a:cubicBezTo>
                  <a:cubicBezTo>
                    <a:pt x="3137" y="1648"/>
                    <a:pt x="3200" y="1491"/>
                    <a:pt x="3466" y="1475"/>
                  </a:cubicBezTo>
                  <a:lnTo>
                    <a:pt x="3497" y="1899"/>
                  </a:lnTo>
                  <a:lnTo>
                    <a:pt x="4423" y="1899"/>
                  </a:lnTo>
                  <a:lnTo>
                    <a:pt x="4470" y="1021"/>
                  </a:lnTo>
                  <a:lnTo>
                    <a:pt x="4250" y="8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31"/>
            <p:cNvSpPr/>
            <p:nvPr/>
          </p:nvSpPr>
          <p:spPr>
            <a:xfrm>
              <a:off x="9275150" y="3300175"/>
              <a:ext cx="81225" cy="422750"/>
            </a:xfrm>
            <a:custGeom>
              <a:rect b="b" l="l" r="r" t="t"/>
              <a:pathLst>
                <a:path extrusionOk="0" h="16910" w="3249">
                  <a:moveTo>
                    <a:pt x="3248" y="3248"/>
                  </a:moveTo>
                  <a:lnTo>
                    <a:pt x="2935" y="6134"/>
                  </a:lnTo>
                  <a:lnTo>
                    <a:pt x="2558" y="9020"/>
                  </a:lnTo>
                  <a:lnTo>
                    <a:pt x="2935" y="11796"/>
                  </a:lnTo>
                  <a:lnTo>
                    <a:pt x="2339" y="16909"/>
                  </a:lnTo>
                  <a:lnTo>
                    <a:pt x="189" y="16769"/>
                  </a:lnTo>
                  <a:lnTo>
                    <a:pt x="283" y="12220"/>
                  </a:lnTo>
                  <a:lnTo>
                    <a:pt x="1" y="8864"/>
                  </a:lnTo>
                  <a:lnTo>
                    <a:pt x="49" y="2433"/>
                  </a:lnTo>
                  <a:lnTo>
                    <a:pt x="17" y="189"/>
                  </a:lnTo>
                  <a:lnTo>
                    <a:pt x="135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31"/>
            <p:cNvSpPr/>
            <p:nvPr/>
          </p:nvSpPr>
          <p:spPr>
            <a:xfrm>
              <a:off x="9239875" y="3716250"/>
              <a:ext cx="111800" cy="48250"/>
            </a:xfrm>
            <a:custGeom>
              <a:rect b="b" l="l" r="r" t="t"/>
              <a:pathLst>
                <a:path extrusionOk="0" h="1930" w="4472">
                  <a:moveTo>
                    <a:pt x="2558" y="0"/>
                  </a:moveTo>
                  <a:cubicBezTo>
                    <a:pt x="1805" y="1082"/>
                    <a:pt x="1537" y="1224"/>
                    <a:pt x="439" y="1364"/>
                  </a:cubicBezTo>
                  <a:cubicBezTo>
                    <a:pt x="111" y="1412"/>
                    <a:pt x="0" y="1490"/>
                    <a:pt x="0" y="1835"/>
                  </a:cubicBezTo>
                  <a:cubicBezTo>
                    <a:pt x="1052" y="1929"/>
                    <a:pt x="1930" y="1914"/>
                    <a:pt x="2980" y="1898"/>
                  </a:cubicBezTo>
                  <a:cubicBezTo>
                    <a:pt x="3137" y="1647"/>
                    <a:pt x="3200" y="1490"/>
                    <a:pt x="3467" y="1475"/>
                  </a:cubicBezTo>
                  <a:lnTo>
                    <a:pt x="3499" y="1898"/>
                  </a:lnTo>
                  <a:lnTo>
                    <a:pt x="4423" y="1898"/>
                  </a:lnTo>
                  <a:lnTo>
                    <a:pt x="4471" y="1019"/>
                  </a:lnTo>
                  <a:lnTo>
                    <a:pt x="4252" y="7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31"/>
            <p:cNvSpPr/>
            <p:nvPr/>
          </p:nvSpPr>
          <p:spPr>
            <a:xfrm>
              <a:off x="9292825" y="3364500"/>
              <a:ext cx="81175" cy="362350"/>
            </a:xfrm>
            <a:custGeom>
              <a:rect b="b" l="l" r="r" t="t"/>
              <a:pathLst>
                <a:path extrusionOk="0" h="14494" w="3247">
                  <a:moveTo>
                    <a:pt x="3247" y="816"/>
                  </a:moveTo>
                  <a:lnTo>
                    <a:pt x="2933" y="3702"/>
                  </a:lnTo>
                  <a:lnTo>
                    <a:pt x="2556" y="6588"/>
                  </a:lnTo>
                  <a:lnTo>
                    <a:pt x="2933" y="9365"/>
                  </a:lnTo>
                  <a:lnTo>
                    <a:pt x="2322" y="14493"/>
                  </a:lnTo>
                  <a:lnTo>
                    <a:pt x="172" y="14336"/>
                  </a:lnTo>
                  <a:lnTo>
                    <a:pt x="283" y="9788"/>
                  </a:lnTo>
                  <a:lnTo>
                    <a:pt x="0" y="6447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31"/>
            <p:cNvSpPr/>
            <p:nvPr/>
          </p:nvSpPr>
          <p:spPr>
            <a:xfrm>
              <a:off x="9227725" y="3014700"/>
              <a:ext cx="74525" cy="102000"/>
            </a:xfrm>
            <a:custGeom>
              <a:rect b="b" l="l" r="r" t="t"/>
              <a:pathLst>
                <a:path extrusionOk="0" h="4080" w="2981">
                  <a:moveTo>
                    <a:pt x="377" y="2667"/>
                  </a:moveTo>
                  <a:cubicBezTo>
                    <a:pt x="392" y="2762"/>
                    <a:pt x="408" y="2778"/>
                    <a:pt x="329" y="2824"/>
                  </a:cubicBezTo>
                  <a:cubicBezTo>
                    <a:pt x="314" y="2887"/>
                    <a:pt x="346" y="2966"/>
                    <a:pt x="408" y="2997"/>
                  </a:cubicBezTo>
                  <a:cubicBezTo>
                    <a:pt x="691" y="2981"/>
                    <a:pt x="597" y="3123"/>
                    <a:pt x="565" y="3123"/>
                  </a:cubicBezTo>
                  <a:cubicBezTo>
                    <a:pt x="346" y="3107"/>
                    <a:pt x="377" y="3248"/>
                    <a:pt x="424" y="3311"/>
                  </a:cubicBezTo>
                  <a:cubicBezTo>
                    <a:pt x="486" y="3326"/>
                    <a:pt x="503" y="3358"/>
                    <a:pt x="503" y="3389"/>
                  </a:cubicBezTo>
                  <a:cubicBezTo>
                    <a:pt x="518" y="3468"/>
                    <a:pt x="455" y="3671"/>
                    <a:pt x="565" y="3828"/>
                  </a:cubicBezTo>
                  <a:cubicBezTo>
                    <a:pt x="785" y="4079"/>
                    <a:pt x="1506" y="3782"/>
                    <a:pt x="1852" y="3562"/>
                  </a:cubicBezTo>
                  <a:cubicBezTo>
                    <a:pt x="2197" y="3326"/>
                    <a:pt x="2180" y="3092"/>
                    <a:pt x="2180" y="2856"/>
                  </a:cubicBezTo>
                  <a:cubicBezTo>
                    <a:pt x="2353" y="2903"/>
                    <a:pt x="2416" y="2793"/>
                    <a:pt x="2448" y="2511"/>
                  </a:cubicBezTo>
                  <a:cubicBezTo>
                    <a:pt x="2699" y="2197"/>
                    <a:pt x="2808" y="1931"/>
                    <a:pt x="2981" y="1569"/>
                  </a:cubicBezTo>
                  <a:cubicBezTo>
                    <a:pt x="2981" y="1569"/>
                    <a:pt x="2510" y="17"/>
                    <a:pt x="2479" y="17"/>
                  </a:cubicBezTo>
                  <a:cubicBezTo>
                    <a:pt x="2448" y="1"/>
                    <a:pt x="1255" y="64"/>
                    <a:pt x="1255" y="64"/>
                  </a:cubicBezTo>
                  <a:cubicBezTo>
                    <a:pt x="1099" y="268"/>
                    <a:pt x="816" y="409"/>
                    <a:pt x="643" y="660"/>
                  </a:cubicBezTo>
                  <a:cubicBezTo>
                    <a:pt x="408" y="1005"/>
                    <a:pt x="392" y="1256"/>
                    <a:pt x="329" y="1429"/>
                  </a:cubicBezTo>
                  <a:cubicBezTo>
                    <a:pt x="252" y="1649"/>
                    <a:pt x="424" y="1805"/>
                    <a:pt x="424" y="1868"/>
                  </a:cubicBezTo>
                  <a:cubicBezTo>
                    <a:pt x="408" y="2150"/>
                    <a:pt x="1" y="2291"/>
                    <a:pt x="1" y="2448"/>
                  </a:cubicBezTo>
                  <a:cubicBezTo>
                    <a:pt x="1" y="2573"/>
                    <a:pt x="157" y="2730"/>
                    <a:pt x="377" y="2667"/>
                  </a:cubicBezTo>
                  <a:close/>
                </a:path>
              </a:pathLst>
            </a:custGeom>
            <a:solidFill>
              <a:srgbClr val="FFDB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31"/>
            <p:cNvSpPr/>
            <p:nvPr/>
          </p:nvSpPr>
          <p:spPr>
            <a:xfrm>
              <a:off x="9231250" y="3005300"/>
              <a:ext cx="92975" cy="91000"/>
            </a:xfrm>
            <a:custGeom>
              <a:rect b="b" l="l" r="r" t="t"/>
              <a:pathLst>
                <a:path extrusionOk="0" h="3640" w="3719">
                  <a:moveTo>
                    <a:pt x="1506" y="1977"/>
                  </a:moveTo>
                  <a:cubicBezTo>
                    <a:pt x="1506" y="2276"/>
                    <a:pt x="1569" y="2589"/>
                    <a:pt x="1585" y="2840"/>
                  </a:cubicBezTo>
                  <a:cubicBezTo>
                    <a:pt x="1788" y="2667"/>
                    <a:pt x="1899" y="2401"/>
                    <a:pt x="2087" y="2259"/>
                  </a:cubicBezTo>
                  <a:cubicBezTo>
                    <a:pt x="2212" y="2181"/>
                    <a:pt x="2307" y="2119"/>
                    <a:pt x="2416" y="2165"/>
                  </a:cubicBezTo>
                  <a:cubicBezTo>
                    <a:pt x="2589" y="2228"/>
                    <a:pt x="2495" y="2558"/>
                    <a:pt x="2353" y="2777"/>
                  </a:cubicBezTo>
                  <a:cubicBezTo>
                    <a:pt x="2275" y="2903"/>
                    <a:pt x="2275" y="3028"/>
                    <a:pt x="2307" y="3106"/>
                  </a:cubicBezTo>
                  <a:cubicBezTo>
                    <a:pt x="2369" y="3294"/>
                    <a:pt x="2541" y="3217"/>
                    <a:pt x="2698" y="3389"/>
                  </a:cubicBezTo>
                  <a:cubicBezTo>
                    <a:pt x="2840" y="3545"/>
                    <a:pt x="2903" y="3545"/>
                    <a:pt x="2965" y="3639"/>
                  </a:cubicBezTo>
                  <a:cubicBezTo>
                    <a:pt x="2965" y="3342"/>
                    <a:pt x="3169" y="3185"/>
                    <a:pt x="3310" y="2809"/>
                  </a:cubicBezTo>
                  <a:cubicBezTo>
                    <a:pt x="3576" y="2102"/>
                    <a:pt x="3718" y="1193"/>
                    <a:pt x="2934" y="707"/>
                  </a:cubicBezTo>
                  <a:cubicBezTo>
                    <a:pt x="2573" y="126"/>
                    <a:pt x="1757" y="1"/>
                    <a:pt x="1192" y="111"/>
                  </a:cubicBezTo>
                  <a:cubicBezTo>
                    <a:pt x="550" y="220"/>
                    <a:pt x="0" y="722"/>
                    <a:pt x="79" y="1679"/>
                  </a:cubicBezTo>
                  <a:cubicBezTo>
                    <a:pt x="251" y="1538"/>
                    <a:pt x="471" y="989"/>
                    <a:pt x="1224" y="1318"/>
                  </a:cubicBezTo>
                  <a:cubicBezTo>
                    <a:pt x="1365" y="1491"/>
                    <a:pt x="1443" y="1695"/>
                    <a:pt x="1506" y="197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31"/>
            <p:cNvSpPr/>
            <p:nvPr/>
          </p:nvSpPr>
          <p:spPr>
            <a:xfrm>
              <a:off x="9256350" y="3100200"/>
              <a:ext cx="126675" cy="296100"/>
            </a:xfrm>
            <a:custGeom>
              <a:rect b="b" l="l" r="r" t="t"/>
              <a:pathLst>
                <a:path extrusionOk="0" h="11844" w="5067">
                  <a:moveTo>
                    <a:pt x="2055" y="0"/>
                  </a:moveTo>
                  <a:cubicBezTo>
                    <a:pt x="2432" y="644"/>
                    <a:pt x="2980" y="816"/>
                    <a:pt x="3436" y="1506"/>
                  </a:cubicBezTo>
                  <a:cubicBezTo>
                    <a:pt x="4408" y="2934"/>
                    <a:pt x="4157" y="5224"/>
                    <a:pt x="4266" y="6855"/>
                  </a:cubicBezTo>
                  <a:cubicBezTo>
                    <a:pt x="4659" y="7906"/>
                    <a:pt x="4862" y="8533"/>
                    <a:pt x="4973" y="9223"/>
                  </a:cubicBezTo>
                  <a:cubicBezTo>
                    <a:pt x="5067" y="9867"/>
                    <a:pt x="5019" y="10588"/>
                    <a:pt x="5067" y="11733"/>
                  </a:cubicBezTo>
                  <a:cubicBezTo>
                    <a:pt x="3498" y="11749"/>
                    <a:pt x="2683" y="11843"/>
                    <a:pt x="1303" y="11702"/>
                  </a:cubicBezTo>
                  <a:cubicBezTo>
                    <a:pt x="1240" y="10839"/>
                    <a:pt x="1052" y="9725"/>
                    <a:pt x="784" y="8079"/>
                  </a:cubicBezTo>
                  <a:cubicBezTo>
                    <a:pt x="596" y="6902"/>
                    <a:pt x="0" y="5381"/>
                    <a:pt x="79" y="4126"/>
                  </a:cubicBezTo>
                  <a:cubicBezTo>
                    <a:pt x="126" y="3248"/>
                    <a:pt x="424" y="2667"/>
                    <a:pt x="1098" y="1491"/>
                  </a:cubicBezTo>
                  <a:cubicBezTo>
                    <a:pt x="1334" y="1067"/>
                    <a:pt x="1506" y="690"/>
                    <a:pt x="20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31"/>
            <p:cNvSpPr/>
            <p:nvPr/>
          </p:nvSpPr>
          <p:spPr>
            <a:xfrm>
              <a:off x="9125000" y="3162150"/>
              <a:ext cx="17650" cy="29825"/>
            </a:xfrm>
            <a:custGeom>
              <a:rect b="b" l="l" r="r" t="t"/>
              <a:pathLst>
                <a:path extrusionOk="0" h="1193" w="706">
                  <a:moveTo>
                    <a:pt x="580" y="142"/>
                  </a:moveTo>
                  <a:lnTo>
                    <a:pt x="282" y="1"/>
                  </a:lnTo>
                  <a:cubicBezTo>
                    <a:pt x="235" y="283"/>
                    <a:pt x="126" y="691"/>
                    <a:pt x="0" y="1004"/>
                  </a:cubicBezTo>
                  <a:lnTo>
                    <a:pt x="360" y="1193"/>
                  </a:lnTo>
                  <a:lnTo>
                    <a:pt x="705" y="39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31"/>
            <p:cNvSpPr/>
            <p:nvPr/>
          </p:nvSpPr>
          <p:spPr>
            <a:xfrm>
              <a:off x="9127725" y="3162150"/>
              <a:ext cx="105100" cy="87500"/>
            </a:xfrm>
            <a:custGeom>
              <a:rect b="b" l="l" r="r" t="t"/>
              <a:pathLst>
                <a:path extrusionOk="0" h="3500" w="4204">
                  <a:moveTo>
                    <a:pt x="3310" y="3217"/>
                  </a:moveTo>
                  <a:cubicBezTo>
                    <a:pt x="2118" y="2683"/>
                    <a:pt x="1130" y="1868"/>
                    <a:pt x="0" y="1209"/>
                  </a:cubicBezTo>
                  <a:cubicBezTo>
                    <a:pt x="283" y="691"/>
                    <a:pt x="362" y="471"/>
                    <a:pt x="408" y="1"/>
                  </a:cubicBezTo>
                  <a:cubicBezTo>
                    <a:pt x="408" y="1"/>
                    <a:pt x="2918" y="1224"/>
                    <a:pt x="3953" y="1632"/>
                  </a:cubicBezTo>
                  <a:cubicBezTo>
                    <a:pt x="4063" y="1663"/>
                    <a:pt x="4189" y="1805"/>
                    <a:pt x="4204" y="2322"/>
                  </a:cubicBezTo>
                  <a:cubicBezTo>
                    <a:pt x="4204" y="2761"/>
                    <a:pt x="3922" y="3499"/>
                    <a:pt x="3310" y="321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31"/>
            <p:cNvSpPr/>
            <p:nvPr/>
          </p:nvSpPr>
          <p:spPr>
            <a:xfrm>
              <a:off x="9184975" y="3127275"/>
              <a:ext cx="169425" cy="118025"/>
            </a:xfrm>
            <a:custGeom>
              <a:rect b="b" l="l" r="r" t="t"/>
              <a:pathLst>
                <a:path extrusionOk="0" h="4721" w="6777">
                  <a:moveTo>
                    <a:pt x="3702" y="3560"/>
                  </a:moveTo>
                  <a:cubicBezTo>
                    <a:pt x="3122" y="3874"/>
                    <a:pt x="2541" y="4156"/>
                    <a:pt x="2039" y="4392"/>
                  </a:cubicBezTo>
                  <a:cubicBezTo>
                    <a:pt x="1585" y="4627"/>
                    <a:pt x="1349" y="4721"/>
                    <a:pt x="1115" y="4643"/>
                  </a:cubicBezTo>
                  <a:cubicBezTo>
                    <a:pt x="0" y="4298"/>
                    <a:pt x="644" y="2667"/>
                    <a:pt x="801" y="2667"/>
                  </a:cubicBezTo>
                  <a:lnTo>
                    <a:pt x="1397" y="2918"/>
                  </a:lnTo>
                  <a:cubicBezTo>
                    <a:pt x="1537" y="2918"/>
                    <a:pt x="1962" y="2619"/>
                    <a:pt x="3451" y="1318"/>
                  </a:cubicBezTo>
                  <a:cubicBezTo>
                    <a:pt x="4800" y="157"/>
                    <a:pt x="5616" y="0"/>
                    <a:pt x="6118" y="785"/>
                  </a:cubicBezTo>
                  <a:cubicBezTo>
                    <a:pt x="6776" y="1820"/>
                    <a:pt x="4314" y="3215"/>
                    <a:pt x="3702" y="356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31"/>
            <p:cNvSpPr/>
            <p:nvPr/>
          </p:nvSpPr>
          <p:spPr>
            <a:xfrm>
              <a:off x="9266150" y="3096275"/>
              <a:ext cx="41600" cy="54925"/>
            </a:xfrm>
            <a:custGeom>
              <a:rect b="b" l="l" r="r" t="t"/>
              <a:pathLst>
                <a:path extrusionOk="0" h="2197" w="1664">
                  <a:moveTo>
                    <a:pt x="1663" y="189"/>
                  </a:moveTo>
                  <a:lnTo>
                    <a:pt x="1584" y="0"/>
                  </a:lnTo>
                  <a:cubicBezTo>
                    <a:pt x="1005" y="534"/>
                    <a:pt x="737" y="942"/>
                    <a:pt x="32" y="1318"/>
                  </a:cubicBezTo>
                  <a:lnTo>
                    <a:pt x="1" y="2196"/>
                  </a:lnTo>
                  <a:cubicBezTo>
                    <a:pt x="628" y="1694"/>
                    <a:pt x="1381" y="958"/>
                    <a:pt x="1663" y="18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31"/>
            <p:cNvSpPr/>
            <p:nvPr/>
          </p:nvSpPr>
          <p:spPr>
            <a:xfrm>
              <a:off x="9042650" y="3310775"/>
              <a:ext cx="47850" cy="474100"/>
            </a:xfrm>
            <a:custGeom>
              <a:rect b="b" l="l" r="r" t="t"/>
              <a:pathLst>
                <a:path extrusionOk="0" h="18964" w="1914">
                  <a:moveTo>
                    <a:pt x="862" y="15482"/>
                  </a:moveTo>
                  <a:lnTo>
                    <a:pt x="1301" y="18964"/>
                  </a:lnTo>
                  <a:lnTo>
                    <a:pt x="1914" y="12941"/>
                  </a:lnTo>
                  <a:lnTo>
                    <a:pt x="1364" y="486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31"/>
            <p:cNvSpPr/>
            <p:nvPr/>
          </p:nvSpPr>
          <p:spPr>
            <a:xfrm>
              <a:off x="9074800" y="3432350"/>
              <a:ext cx="200375" cy="352525"/>
            </a:xfrm>
            <a:custGeom>
              <a:rect b="b" l="l" r="r" t="t"/>
              <a:pathLst>
                <a:path extrusionOk="0" h="14101" w="8015">
                  <a:moveTo>
                    <a:pt x="5835" y="14101"/>
                  </a:moveTo>
                  <a:lnTo>
                    <a:pt x="0" y="14101"/>
                  </a:lnTo>
                  <a:lnTo>
                    <a:pt x="0" y="0"/>
                  </a:lnTo>
                  <a:lnTo>
                    <a:pt x="801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31"/>
            <p:cNvSpPr/>
            <p:nvPr/>
          </p:nvSpPr>
          <p:spPr>
            <a:xfrm>
              <a:off x="9038325" y="3248825"/>
              <a:ext cx="41975" cy="188625"/>
            </a:xfrm>
            <a:custGeom>
              <a:rect b="b" l="l" r="r" t="t"/>
              <a:pathLst>
                <a:path extrusionOk="0" h="7545" w="1679">
                  <a:moveTo>
                    <a:pt x="1679" y="4784"/>
                  </a:moveTo>
                  <a:lnTo>
                    <a:pt x="1098" y="7545"/>
                  </a:lnTo>
                  <a:lnTo>
                    <a:pt x="0" y="2369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31"/>
            <p:cNvSpPr/>
            <p:nvPr/>
          </p:nvSpPr>
          <p:spPr>
            <a:xfrm>
              <a:off x="9038725" y="3248825"/>
              <a:ext cx="264325" cy="139625"/>
            </a:xfrm>
            <a:custGeom>
              <a:rect b="b" l="l" r="r" t="t"/>
              <a:pathLst>
                <a:path extrusionOk="0" h="5585" w="10573">
                  <a:moveTo>
                    <a:pt x="10572" y="5177"/>
                  </a:moveTo>
                  <a:lnTo>
                    <a:pt x="5898" y="5585"/>
                  </a:lnTo>
                  <a:lnTo>
                    <a:pt x="1082" y="5177"/>
                  </a:lnTo>
                  <a:lnTo>
                    <a:pt x="0" y="1"/>
                  </a:lnTo>
                  <a:lnTo>
                    <a:pt x="76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31"/>
            <p:cNvSpPr/>
            <p:nvPr/>
          </p:nvSpPr>
          <p:spPr>
            <a:xfrm>
              <a:off x="9065775" y="3378225"/>
              <a:ext cx="237275" cy="60000"/>
            </a:xfrm>
            <a:custGeom>
              <a:rect b="b" l="l" r="r" t="t"/>
              <a:pathLst>
                <a:path extrusionOk="0" h="2400" w="9491">
                  <a:moveTo>
                    <a:pt x="9490" y="1"/>
                  </a:moveTo>
                  <a:lnTo>
                    <a:pt x="0" y="1"/>
                  </a:lnTo>
                  <a:lnTo>
                    <a:pt x="0" y="2400"/>
                  </a:lnTo>
                  <a:lnTo>
                    <a:pt x="9490" y="24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31"/>
            <p:cNvSpPr/>
            <p:nvPr/>
          </p:nvSpPr>
          <p:spPr>
            <a:xfrm>
              <a:off x="9064600" y="3295100"/>
              <a:ext cx="171375" cy="33350"/>
            </a:xfrm>
            <a:custGeom>
              <a:rect b="b" l="l" r="r" t="t"/>
              <a:pathLst>
                <a:path extrusionOk="0" h="1334" w="6855">
                  <a:moveTo>
                    <a:pt x="377" y="1"/>
                  </a:moveTo>
                  <a:lnTo>
                    <a:pt x="6854" y="1"/>
                  </a:lnTo>
                  <a:lnTo>
                    <a:pt x="6478" y="1333"/>
                  </a:lnTo>
                  <a:lnTo>
                    <a:pt x="1" y="1333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3"/>
          <p:cNvSpPr txBox="1"/>
          <p:nvPr>
            <p:ph type="ctrTitle"/>
          </p:nvPr>
        </p:nvSpPr>
        <p:spPr>
          <a:xfrm>
            <a:off x="1039975" y="1248300"/>
            <a:ext cx="7064100" cy="205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5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33" name="Google Shape;333;p33"/>
          <p:cNvSpPr txBox="1"/>
          <p:nvPr>
            <p:ph idx="1" type="subTitle"/>
          </p:nvPr>
        </p:nvSpPr>
        <p:spPr>
          <a:xfrm>
            <a:off x="1040000" y="3300900"/>
            <a:ext cx="7064100" cy="44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cxnSp>
        <p:nvCxnSpPr>
          <p:cNvPr id="334" name="Google Shape;334;p3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5" name="Google Shape;335;p33"/>
          <p:cNvCxnSpPr/>
          <p:nvPr/>
        </p:nvCxnSpPr>
        <p:spPr>
          <a:xfrm flipH="1">
            <a:off x="-257975" y="-72550"/>
            <a:ext cx="3047400" cy="13464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6" name="Google Shape;336;p3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7" name="Google Shape;337;p33"/>
          <p:cNvCxnSpPr/>
          <p:nvPr/>
        </p:nvCxnSpPr>
        <p:spPr>
          <a:xfrm flipH="1">
            <a:off x="6467450" y="3935375"/>
            <a:ext cx="3047400" cy="13464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4"/>
          <p:cNvSpPr txBox="1"/>
          <p:nvPr>
            <p:ph type="title"/>
          </p:nvPr>
        </p:nvSpPr>
        <p:spPr>
          <a:xfrm>
            <a:off x="2714550" y="2366272"/>
            <a:ext cx="3714900" cy="818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40" name="Google Shape;340;p34"/>
          <p:cNvSpPr txBox="1"/>
          <p:nvPr>
            <p:ph hasCustomPrompt="1" idx="2" type="title"/>
          </p:nvPr>
        </p:nvSpPr>
        <p:spPr>
          <a:xfrm>
            <a:off x="3746550" y="1339163"/>
            <a:ext cx="1650900" cy="97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7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9pPr>
          </a:lstStyle>
          <a:p>
            <a:r>
              <a:t>xx%</a:t>
            </a:r>
          </a:p>
        </p:txBody>
      </p:sp>
      <p:sp>
        <p:nvSpPr>
          <p:cNvPr id="341" name="Google Shape;341;p34"/>
          <p:cNvSpPr txBox="1"/>
          <p:nvPr>
            <p:ph idx="1" type="subTitle"/>
          </p:nvPr>
        </p:nvSpPr>
        <p:spPr>
          <a:xfrm>
            <a:off x="2291400" y="3076675"/>
            <a:ext cx="4561200" cy="39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342" name="Google Shape;342;p34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3" name="Google Shape;343;p34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4" name="Google Shape;344;p34"/>
          <p:cNvCxnSpPr/>
          <p:nvPr/>
        </p:nvCxnSpPr>
        <p:spPr>
          <a:xfrm flipH="1">
            <a:off x="7948925" y="3979775"/>
            <a:ext cx="1378500" cy="12363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5" name="Google Shape;345;p34"/>
          <p:cNvCxnSpPr/>
          <p:nvPr/>
        </p:nvCxnSpPr>
        <p:spPr>
          <a:xfrm flipH="1">
            <a:off x="-112875" y="-88700"/>
            <a:ext cx="1418700" cy="10644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35"/>
          <p:cNvSpPr txBox="1"/>
          <p:nvPr>
            <p:ph type="title"/>
          </p:nvPr>
        </p:nvSpPr>
        <p:spPr>
          <a:xfrm>
            <a:off x="713225" y="445025"/>
            <a:ext cx="4711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48" name="Google Shape;348;p35"/>
          <p:cNvSpPr txBox="1"/>
          <p:nvPr>
            <p:ph idx="1" type="body"/>
          </p:nvPr>
        </p:nvSpPr>
        <p:spPr>
          <a:xfrm>
            <a:off x="713250" y="1272925"/>
            <a:ext cx="7717500" cy="329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/>
            </a:lvl9pPr>
          </a:lstStyle>
          <a:p/>
        </p:txBody>
      </p:sp>
      <p:cxnSp>
        <p:nvCxnSpPr>
          <p:cNvPr id="349" name="Google Shape;349;p35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0" name="Google Shape;350;p35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1" name="Google Shape;351;p35"/>
          <p:cNvCxnSpPr/>
          <p:nvPr/>
        </p:nvCxnSpPr>
        <p:spPr>
          <a:xfrm>
            <a:off x="6884900" y="-113600"/>
            <a:ext cx="2565600" cy="13062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36"/>
          <p:cNvSpPr txBox="1"/>
          <p:nvPr>
            <p:ph type="title"/>
          </p:nvPr>
        </p:nvSpPr>
        <p:spPr>
          <a:xfrm>
            <a:off x="713225" y="445025"/>
            <a:ext cx="5681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54" name="Google Shape;354;p36"/>
          <p:cNvSpPr txBox="1"/>
          <p:nvPr>
            <p:ph idx="1" type="subTitle"/>
          </p:nvPr>
        </p:nvSpPr>
        <p:spPr>
          <a:xfrm>
            <a:off x="5038975" y="2551449"/>
            <a:ext cx="2486100" cy="50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55" name="Google Shape;355;p36"/>
          <p:cNvSpPr txBox="1"/>
          <p:nvPr>
            <p:ph idx="2" type="subTitle"/>
          </p:nvPr>
        </p:nvSpPr>
        <p:spPr>
          <a:xfrm>
            <a:off x="5038975" y="2961200"/>
            <a:ext cx="2486100" cy="90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6" name="Google Shape;356;p36"/>
          <p:cNvSpPr txBox="1"/>
          <p:nvPr>
            <p:ph idx="3" type="subTitle"/>
          </p:nvPr>
        </p:nvSpPr>
        <p:spPr>
          <a:xfrm>
            <a:off x="1693175" y="2551449"/>
            <a:ext cx="2486100" cy="50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57" name="Google Shape;357;p36"/>
          <p:cNvSpPr txBox="1"/>
          <p:nvPr>
            <p:ph idx="4" type="subTitle"/>
          </p:nvPr>
        </p:nvSpPr>
        <p:spPr>
          <a:xfrm>
            <a:off x="1693175" y="2961200"/>
            <a:ext cx="2486100" cy="90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358" name="Google Shape;358;p36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9" name="Google Shape;359;p36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0" name="Google Shape;360;p36"/>
          <p:cNvCxnSpPr/>
          <p:nvPr/>
        </p:nvCxnSpPr>
        <p:spPr>
          <a:xfrm flipH="1">
            <a:off x="6935750" y="3931325"/>
            <a:ext cx="2549400" cy="13545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37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363" name="Google Shape;363;p37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4" name="Google Shape;364;p37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38"/>
          <p:cNvSpPr txBox="1"/>
          <p:nvPr>
            <p:ph idx="1" type="subTitle"/>
          </p:nvPr>
        </p:nvSpPr>
        <p:spPr>
          <a:xfrm>
            <a:off x="2247500" y="1433050"/>
            <a:ext cx="1838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b="1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b="1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b="1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b="1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b="1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b="1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b="1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b="1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67" name="Google Shape;367;p38"/>
          <p:cNvSpPr txBox="1"/>
          <p:nvPr>
            <p:ph idx="2" type="subTitle"/>
          </p:nvPr>
        </p:nvSpPr>
        <p:spPr>
          <a:xfrm>
            <a:off x="2247500" y="1790050"/>
            <a:ext cx="5160300" cy="27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50800" rtl="0">
              <a:lnSpc>
                <a:spcPct val="166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>
                <a:solidFill>
                  <a:srgbClr val="374957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368" name="Google Shape;368;p38"/>
          <p:cNvSpPr txBox="1"/>
          <p:nvPr>
            <p:ph type="title"/>
          </p:nvPr>
        </p:nvSpPr>
        <p:spPr>
          <a:xfrm>
            <a:off x="713225" y="445025"/>
            <a:ext cx="4297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369" name="Google Shape;369;p38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0" name="Google Shape;370;p38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39"/>
          <p:cNvSpPr txBox="1"/>
          <p:nvPr>
            <p:ph type="title"/>
          </p:nvPr>
        </p:nvSpPr>
        <p:spPr>
          <a:xfrm>
            <a:off x="1122500" y="1073000"/>
            <a:ext cx="6899100" cy="285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cxnSp>
        <p:nvCxnSpPr>
          <p:cNvPr id="373" name="Google Shape;373;p39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4" name="Google Shape;374;p39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5" name="Google Shape;375;p39"/>
          <p:cNvCxnSpPr/>
          <p:nvPr/>
        </p:nvCxnSpPr>
        <p:spPr>
          <a:xfrm flipH="1">
            <a:off x="7093250" y="3935075"/>
            <a:ext cx="2332800" cy="1347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6" name="Google Shape;376;p39"/>
          <p:cNvCxnSpPr/>
          <p:nvPr/>
        </p:nvCxnSpPr>
        <p:spPr>
          <a:xfrm flipH="1">
            <a:off x="-420450" y="-121600"/>
            <a:ext cx="2332800" cy="1347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40"/>
          <p:cNvSpPr txBox="1"/>
          <p:nvPr>
            <p:ph idx="1" type="subTitle"/>
          </p:nvPr>
        </p:nvSpPr>
        <p:spPr>
          <a:xfrm>
            <a:off x="895950" y="1682000"/>
            <a:ext cx="3847200" cy="237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9" name="Google Shape;379;p40"/>
          <p:cNvSpPr txBox="1"/>
          <p:nvPr>
            <p:ph type="title"/>
          </p:nvPr>
        </p:nvSpPr>
        <p:spPr>
          <a:xfrm>
            <a:off x="713225" y="445025"/>
            <a:ext cx="5679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380" name="Google Shape;380;p40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1" name="Google Shape;381;p40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2" name="Google Shape;382;p40"/>
          <p:cNvCxnSpPr/>
          <p:nvPr/>
        </p:nvCxnSpPr>
        <p:spPr>
          <a:xfrm flipH="1">
            <a:off x="5925450" y="2797500"/>
            <a:ext cx="3378000" cy="24669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41"/>
          <p:cNvSpPr txBox="1"/>
          <p:nvPr>
            <p:ph idx="1" type="body"/>
          </p:nvPr>
        </p:nvSpPr>
        <p:spPr>
          <a:xfrm>
            <a:off x="713225" y="441927"/>
            <a:ext cx="3557100" cy="97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000">
                <a:latin typeface="Vidaloka"/>
                <a:ea typeface="Vidaloka"/>
                <a:cs typeface="Vidaloka"/>
                <a:sym typeface="Vidaloka"/>
              </a:defRPr>
            </a:lvl1pPr>
          </a:lstStyle>
          <a:p/>
        </p:txBody>
      </p:sp>
      <p:cxnSp>
        <p:nvCxnSpPr>
          <p:cNvPr id="385" name="Google Shape;385;p41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6" name="Google Shape;386;p41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7" name="Google Shape;387;p41"/>
          <p:cNvCxnSpPr/>
          <p:nvPr/>
        </p:nvCxnSpPr>
        <p:spPr>
          <a:xfrm flipH="1" rot="10800000">
            <a:off x="6144975" y="3103725"/>
            <a:ext cx="3118200" cy="22011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" type="subTitle"/>
          </p:nvPr>
        </p:nvSpPr>
        <p:spPr>
          <a:xfrm>
            <a:off x="2462850" y="2047327"/>
            <a:ext cx="2440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3" name="Google Shape;33;p5"/>
          <p:cNvSpPr txBox="1"/>
          <p:nvPr>
            <p:ph idx="2" type="subTitle"/>
          </p:nvPr>
        </p:nvSpPr>
        <p:spPr>
          <a:xfrm>
            <a:off x="2462850" y="1739300"/>
            <a:ext cx="2440800" cy="39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Arapey"/>
                <a:ea typeface="Arapey"/>
                <a:cs typeface="Arapey"/>
                <a:sym typeface="Arape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34" name="Google Shape;34;p5"/>
          <p:cNvGrpSpPr/>
          <p:nvPr/>
        </p:nvGrpSpPr>
        <p:grpSpPr>
          <a:xfrm>
            <a:off x="0" y="-75"/>
            <a:ext cx="9144000" cy="885975"/>
            <a:chOff x="0" y="-75"/>
            <a:chExt cx="9144000" cy="885975"/>
          </a:xfrm>
        </p:grpSpPr>
        <p:sp>
          <p:nvSpPr>
            <p:cNvPr id="35" name="Google Shape;35;p5"/>
            <p:cNvSpPr/>
            <p:nvPr/>
          </p:nvSpPr>
          <p:spPr>
            <a:xfrm flipH="1" rot="10800000">
              <a:off x="0" y="0"/>
              <a:ext cx="976800" cy="885900"/>
            </a:xfrm>
            <a:prstGeom prst="snip1Rect">
              <a:avLst>
                <a:gd fmla="val 50000" name="adj"/>
              </a:avLst>
            </a:prstGeom>
            <a:solidFill>
              <a:srgbClr val="084478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5"/>
            <p:cNvSpPr/>
            <p:nvPr/>
          </p:nvSpPr>
          <p:spPr>
            <a:xfrm rot="10800000">
              <a:off x="8293200" y="-75"/>
              <a:ext cx="850800" cy="771600"/>
            </a:xfrm>
            <a:prstGeom prst="snip1Rect">
              <a:avLst>
                <a:gd fmla="val 50000" name="adj"/>
              </a:avLst>
            </a:prstGeom>
            <a:solidFill>
              <a:srgbClr val="084478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" name="Google Shape;37;p5"/>
          <p:cNvGrpSpPr/>
          <p:nvPr/>
        </p:nvGrpSpPr>
        <p:grpSpPr>
          <a:xfrm>
            <a:off x="570050" y="266700"/>
            <a:ext cx="9050350" cy="4567325"/>
            <a:chOff x="570050" y="266700"/>
            <a:chExt cx="9050350" cy="4567325"/>
          </a:xfrm>
        </p:grpSpPr>
        <p:cxnSp>
          <p:nvCxnSpPr>
            <p:cNvPr id="38" name="Google Shape;38;p5"/>
            <p:cNvCxnSpPr/>
            <p:nvPr/>
          </p:nvCxnSpPr>
          <p:spPr>
            <a:xfrm rot="10800000">
              <a:off x="741600" y="266700"/>
              <a:ext cx="88788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9" name="Google Shape;39;p5"/>
            <p:cNvCxnSpPr/>
            <p:nvPr/>
          </p:nvCxnSpPr>
          <p:spPr>
            <a:xfrm rot="10800000">
              <a:off x="570050" y="4834025"/>
              <a:ext cx="59049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40" name="Google Shape;40;p5"/>
          <p:cNvSpPr txBox="1"/>
          <p:nvPr>
            <p:ph idx="3" type="subTitle"/>
          </p:nvPr>
        </p:nvSpPr>
        <p:spPr>
          <a:xfrm>
            <a:off x="2462850" y="3628487"/>
            <a:ext cx="2440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1" name="Google Shape;41;p5"/>
          <p:cNvSpPr txBox="1"/>
          <p:nvPr>
            <p:ph idx="4" type="subTitle"/>
          </p:nvPr>
        </p:nvSpPr>
        <p:spPr>
          <a:xfrm>
            <a:off x="2462850" y="3320468"/>
            <a:ext cx="2440800" cy="39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Arapey"/>
                <a:ea typeface="Arapey"/>
                <a:cs typeface="Arapey"/>
                <a:sym typeface="Arape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2" name="Google Shape;42;p5"/>
          <p:cNvSpPr/>
          <p:nvPr/>
        </p:nvSpPr>
        <p:spPr>
          <a:xfrm flipH="1">
            <a:off x="5219700" y="4054550"/>
            <a:ext cx="3924300" cy="1098900"/>
          </a:xfrm>
          <a:prstGeom prst="snip1Rect">
            <a:avLst>
              <a:gd fmla="val 50000" name="adj"/>
            </a:avLst>
          </a:prstGeom>
          <a:solidFill>
            <a:srgbClr val="084478">
              <a:alpha val="132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42"/>
          <p:cNvSpPr txBox="1"/>
          <p:nvPr>
            <p:ph hasCustomPrompt="1" type="title"/>
          </p:nvPr>
        </p:nvSpPr>
        <p:spPr>
          <a:xfrm>
            <a:off x="713225" y="1345363"/>
            <a:ext cx="7717500" cy="164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90" name="Google Shape;390;p42"/>
          <p:cNvSpPr txBox="1"/>
          <p:nvPr>
            <p:ph idx="1" type="subTitle"/>
          </p:nvPr>
        </p:nvSpPr>
        <p:spPr>
          <a:xfrm>
            <a:off x="1514325" y="3188648"/>
            <a:ext cx="6120300" cy="3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cxnSp>
        <p:nvCxnSpPr>
          <p:cNvPr id="391" name="Google Shape;391;p4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2" name="Google Shape;392;p4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3" name="Google Shape;393;p42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4" name="Google Shape;394;p42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44"/>
          <p:cNvSpPr txBox="1"/>
          <p:nvPr>
            <p:ph type="title"/>
          </p:nvPr>
        </p:nvSpPr>
        <p:spPr>
          <a:xfrm>
            <a:off x="713225" y="445025"/>
            <a:ext cx="3583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98" name="Google Shape;398;p44"/>
          <p:cNvSpPr txBox="1"/>
          <p:nvPr>
            <p:ph idx="1" type="subTitle"/>
          </p:nvPr>
        </p:nvSpPr>
        <p:spPr>
          <a:xfrm>
            <a:off x="5859325" y="1405390"/>
            <a:ext cx="2486100" cy="4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399" name="Google Shape;399;p44"/>
          <p:cNvSpPr txBox="1"/>
          <p:nvPr>
            <p:ph idx="2" type="subTitle"/>
          </p:nvPr>
        </p:nvSpPr>
        <p:spPr>
          <a:xfrm>
            <a:off x="5859325" y="1806417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0" name="Google Shape;400;p44"/>
          <p:cNvSpPr txBox="1"/>
          <p:nvPr>
            <p:ph idx="3" type="subTitle"/>
          </p:nvPr>
        </p:nvSpPr>
        <p:spPr>
          <a:xfrm>
            <a:off x="1903925" y="1405390"/>
            <a:ext cx="2486100" cy="4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401" name="Google Shape;401;p44"/>
          <p:cNvSpPr txBox="1"/>
          <p:nvPr>
            <p:ph idx="4" type="subTitle"/>
          </p:nvPr>
        </p:nvSpPr>
        <p:spPr>
          <a:xfrm>
            <a:off x="1903925" y="1806417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2" name="Google Shape;402;p44"/>
          <p:cNvSpPr txBox="1"/>
          <p:nvPr>
            <p:ph idx="5" type="subTitle"/>
          </p:nvPr>
        </p:nvSpPr>
        <p:spPr>
          <a:xfrm>
            <a:off x="5859325" y="3171118"/>
            <a:ext cx="2486100" cy="4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403" name="Google Shape;403;p44"/>
          <p:cNvSpPr txBox="1"/>
          <p:nvPr>
            <p:ph idx="6" type="subTitle"/>
          </p:nvPr>
        </p:nvSpPr>
        <p:spPr>
          <a:xfrm>
            <a:off x="5859325" y="3565487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4" name="Google Shape;404;p44"/>
          <p:cNvSpPr txBox="1"/>
          <p:nvPr>
            <p:ph idx="7" type="subTitle"/>
          </p:nvPr>
        </p:nvSpPr>
        <p:spPr>
          <a:xfrm>
            <a:off x="1903925" y="3171118"/>
            <a:ext cx="2486100" cy="4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405" name="Google Shape;405;p44"/>
          <p:cNvSpPr txBox="1"/>
          <p:nvPr>
            <p:ph idx="8" type="subTitle"/>
          </p:nvPr>
        </p:nvSpPr>
        <p:spPr>
          <a:xfrm>
            <a:off x="1903975" y="3565487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6" name="Google Shape;406;p44"/>
          <p:cNvSpPr txBox="1"/>
          <p:nvPr>
            <p:ph hasCustomPrompt="1" idx="9" type="title"/>
          </p:nvPr>
        </p:nvSpPr>
        <p:spPr>
          <a:xfrm>
            <a:off x="798575" y="1417915"/>
            <a:ext cx="1039200" cy="6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07" name="Google Shape;407;p44"/>
          <p:cNvSpPr txBox="1"/>
          <p:nvPr>
            <p:ph hasCustomPrompt="1" idx="13" type="title"/>
          </p:nvPr>
        </p:nvSpPr>
        <p:spPr>
          <a:xfrm>
            <a:off x="4753975" y="1403976"/>
            <a:ext cx="1039200" cy="6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08" name="Google Shape;408;p44"/>
          <p:cNvSpPr txBox="1"/>
          <p:nvPr>
            <p:ph hasCustomPrompt="1" idx="14" type="title"/>
          </p:nvPr>
        </p:nvSpPr>
        <p:spPr>
          <a:xfrm>
            <a:off x="798625" y="3176773"/>
            <a:ext cx="1039200" cy="6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09" name="Google Shape;409;p44"/>
          <p:cNvSpPr txBox="1"/>
          <p:nvPr>
            <p:ph hasCustomPrompt="1" idx="15" type="title"/>
          </p:nvPr>
        </p:nvSpPr>
        <p:spPr>
          <a:xfrm>
            <a:off x="4753975" y="3162833"/>
            <a:ext cx="1039200" cy="6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cxnSp>
        <p:nvCxnSpPr>
          <p:cNvPr id="410" name="Google Shape;410;p44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1" name="Google Shape;411;p44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 1">
  <p:cSld name="CUSTOM_11"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45"/>
          <p:cNvSpPr txBox="1"/>
          <p:nvPr>
            <p:ph type="title"/>
          </p:nvPr>
        </p:nvSpPr>
        <p:spPr>
          <a:xfrm>
            <a:off x="720000" y="1677218"/>
            <a:ext cx="2336400" cy="4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14" name="Google Shape;414;p45"/>
          <p:cNvSpPr txBox="1"/>
          <p:nvPr>
            <p:ph hasCustomPrompt="1" idx="2" type="title"/>
          </p:nvPr>
        </p:nvSpPr>
        <p:spPr>
          <a:xfrm>
            <a:off x="1482600" y="1095325"/>
            <a:ext cx="81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415" name="Google Shape;415;p45"/>
          <p:cNvSpPr txBox="1"/>
          <p:nvPr>
            <p:ph idx="1" type="subTitle"/>
          </p:nvPr>
        </p:nvSpPr>
        <p:spPr>
          <a:xfrm>
            <a:off x="720000" y="2081199"/>
            <a:ext cx="2336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6" name="Google Shape;416;p45"/>
          <p:cNvSpPr txBox="1"/>
          <p:nvPr>
            <p:ph idx="3" type="title"/>
          </p:nvPr>
        </p:nvSpPr>
        <p:spPr>
          <a:xfrm>
            <a:off x="3403800" y="1677218"/>
            <a:ext cx="2336400" cy="4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17" name="Google Shape;417;p45"/>
          <p:cNvSpPr txBox="1"/>
          <p:nvPr>
            <p:ph hasCustomPrompt="1" idx="4" type="title"/>
          </p:nvPr>
        </p:nvSpPr>
        <p:spPr>
          <a:xfrm>
            <a:off x="4166400" y="1095325"/>
            <a:ext cx="81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418" name="Google Shape;418;p45"/>
          <p:cNvSpPr txBox="1"/>
          <p:nvPr>
            <p:ph idx="5" type="subTitle"/>
          </p:nvPr>
        </p:nvSpPr>
        <p:spPr>
          <a:xfrm>
            <a:off x="3403800" y="2081208"/>
            <a:ext cx="2336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9" name="Google Shape;419;p45"/>
          <p:cNvSpPr txBox="1"/>
          <p:nvPr>
            <p:ph idx="6" type="title"/>
          </p:nvPr>
        </p:nvSpPr>
        <p:spPr>
          <a:xfrm>
            <a:off x="6087600" y="1677218"/>
            <a:ext cx="2336400" cy="4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20" name="Google Shape;420;p45"/>
          <p:cNvSpPr txBox="1"/>
          <p:nvPr>
            <p:ph hasCustomPrompt="1" idx="7" type="title"/>
          </p:nvPr>
        </p:nvSpPr>
        <p:spPr>
          <a:xfrm>
            <a:off x="6850200" y="1095325"/>
            <a:ext cx="81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421" name="Google Shape;421;p45"/>
          <p:cNvSpPr txBox="1"/>
          <p:nvPr>
            <p:ph idx="8" type="subTitle"/>
          </p:nvPr>
        </p:nvSpPr>
        <p:spPr>
          <a:xfrm>
            <a:off x="6087600" y="2081208"/>
            <a:ext cx="2336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2" name="Google Shape;422;p45"/>
          <p:cNvSpPr txBox="1"/>
          <p:nvPr>
            <p:ph idx="9" type="title"/>
          </p:nvPr>
        </p:nvSpPr>
        <p:spPr>
          <a:xfrm>
            <a:off x="720000" y="3313579"/>
            <a:ext cx="2336400" cy="4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23" name="Google Shape;423;p45"/>
          <p:cNvSpPr txBox="1"/>
          <p:nvPr>
            <p:ph hasCustomPrompt="1" idx="13" type="title"/>
          </p:nvPr>
        </p:nvSpPr>
        <p:spPr>
          <a:xfrm>
            <a:off x="1482600" y="2714087"/>
            <a:ext cx="81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424" name="Google Shape;424;p45"/>
          <p:cNvSpPr txBox="1"/>
          <p:nvPr>
            <p:ph idx="14" type="subTitle"/>
          </p:nvPr>
        </p:nvSpPr>
        <p:spPr>
          <a:xfrm>
            <a:off x="720000" y="3705863"/>
            <a:ext cx="2336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5" name="Google Shape;425;p45"/>
          <p:cNvSpPr txBox="1"/>
          <p:nvPr>
            <p:ph idx="15" type="title"/>
          </p:nvPr>
        </p:nvSpPr>
        <p:spPr>
          <a:xfrm>
            <a:off x="3403800" y="3313579"/>
            <a:ext cx="2336400" cy="4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26" name="Google Shape;426;p45"/>
          <p:cNvSpPr txBox="1"/>
          <p:nvPr>
            <p:ph hasCustomPrompt="1" idx="16" type="title"/>
          </p:nvPr>
        </p:nvSpPr>
        <p:spPr>
          <a:xfrm>
            <a:off x="4166400" y="2714087"/>
            <a:ext cx="81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427" name="Google Shape;427;p45"/>
          <p:cNvSpPr txBox="1"/>
          <p:nvPr>
            <p:ph idx="17" type="subTitle"/>
          </p:nvPr>
        </p:nvSpPr>
        <p:spPr>
          <a:xfrm>
            <a:off x="3403800" y="3705863"/>
            <a:ext cx="2336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8" name="Google Shape;428;p45"/>
          <p:cNvSpPr txBox="1"/>
          <p:nvPr>
            <p:ph idx="18" type="title"/>
          </p:nvPr>
        </p:nvSpPr>
        <p:spPr>
          <a:xfrm>
            <a:off x="6087600" y="3313579"/>
            <a:ext cx="2336400" cy="4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29" name="Google Shape;429;p45"/>
          <p:cNvSpPr txBox="1"/>
          <p:nvPr>
            <p:ph hasCustomPrompt="1" idx="19" type="title"/>
          </p:nvPr>
        </p:nvSpPr>
        <p:spPr>
          <a:xfrm>
            <a:off x="6850200" y="2714087"/>
            <a:ext cx="81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430" name="Google Shape;430;p45"/>
          <p:cNvSpPr txBox="1"/>
          <p:nvPr>
            <p:ph idx="20" type="subTitle"/>
          </p:nvPr>
        </p:nvSpPr>
        <p:spPr>
          <a:xfrm>
            <a:off x="6087600" y="3705863"/>
            <a:ext cx="2336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1" name="Google Shape;431;p45"/>
          <p:cNvSpPr txBox="1"/>
          <p:nvPr>
            <p:ph idx="21" type="title"/>
          </p:nvPr>
        </p:nvSpPr>
        <p:spPr>
          <a:xfrm>
            <a:off x="2332400" y="445025"/>
            <a:ext cx="4479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432" name="Google Shape;432;p45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3" name="Google Shape;433;p45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4" name="Google Shape;434;p45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5" name="Google Shape;435;p45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2"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46"/>
          <p:cNvSpPr txBox="1"/>
          <p:nvPr>
            <p:ph type="title"/>
          </p:nvPr>
        </p:nvSpPr>
        <p:spPr>
          <a:xfrm>
            <a:off x="2410500" y="2808253"/>
            <a:ext cx="4323000" cy="49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9pPr>
          </a:lstStyle>
          <a:p/>
        </p:txBody>
      </p:sp>
      <p:sp>
        <p:nvSpPr>
          <p:cNvPr id="438" name="Google Shape;438;p46"/>
          <p:cNvSpPr txBox="1"/>
          <p:nvPr>
            <p:ph idx="1" type="subTitle"/>
          </p:nvPr>
        </p:nvSpPr>
        <p:spPr>
          <a:xfrm>
            <a:off x="1842900" y="1661963"/>
            <a:ext cx="5458200" cy="9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439" name="Google Shape;439;p46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0" name="Google Shape;440;p46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1">
  <p:cSld name="CUSTOM_12"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47"/>
          <p:cNvSpPr txBox="1"/>
          <p:nvPr>
            <p:ph type="title"/>
          </p:nvPr>
        </p:nvSpPr>
        <p:spPr>
          <a:xfrm>
            <a:off x="699900" y="2821263"/>
            <a:ext cx="4323000" cy="49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9pPr>
          </a:lstStyle>
          <a:p/>
        </p:txBody>
      </p:sp>
      <p:sp>
        <p:nvSpPr>
          <p:cNvPr id="443" name="Google Shape;443;p47"/>
          <p:cNvSpPr txBox="1"/>
          <p:nvPr>
            <p:ph idx="1" type="subTitle"/>
          </p:nvPr>
        </p:nvSpPr>
        <p:spPr>
          <a:xfrm>
            <a:off x="699900" y="1675902"/>
            <a:ext cx="5458200" cy="9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444" name="Google Shape;444;p47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5" name="Google Shape;445;p47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6" name="Google Shape;446;p47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7" name="Google Shape;447;p47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13"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48"/>
          <p:cNvSpPr txBox="1"/>
          <p:nvPr>
            <p:ph idx="1" type="subTitle"/>
          </p:nvPr>
        </p:nvSpPr>
        <p:spPr>
          <a:xfrm>
            <a:off x="2648400" y="1682000"/>
            <a:ext cx="3847200" cy="237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450" name="Google Shape;450;p48"/>
          <p:cNvSpPr txBox="1"/>
          <p:nvPr>
            <p:ph type="title"/>
          </p:nvPr>
        </p:nvSpPr>
        <p:spPr>
          <a:xfrm>
            <a:off x="1732050" y="445025"/>
            <a:ext cx="5679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451" name="Google Shape;451;p48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2" name="Google Shape;452;p48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3" name="Google Shape;453;p48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4" name="Google Shape;454;p48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3"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49"/>
          <p:cNvSpPr txBox="1"/>
          <p:nvPr>
            <p:ph type="title"/>
          </p:nvPr>
        </p:nvSpPr>
        <p:spPr>
          <a:xfrm>
            <a:off x="1994850" y="1482825"/>
            <a:ext cx="5154300" cy="129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9pPr>
          </a:lstStyle>
          <a:p/>
        </p:txBody>
      </p:sp>
      <p:sp>
        <p:nvSpPr>
          <p:cNvPr id="457" name="Google Shape;457;p49"/>
          <p:cNvSpPr txBox="1"/>
          <p:nvPr>
            <p:ph idx="1" type="subTitle"/>
          </p:nvPr>
        </p:nvSpPr>
        <p:spPr>
          <a:xfrm>
            <a:off x="2299500" y="2972150"/>
            <a:ext cx="4545000" cy="55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cxnSp>
        <p:nvCxnSpPr>
          <p:cNvPr id="458" name="Google Shape;458;p49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9" name="Google Shape;459;p49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14"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50"/>
          <p:cNvSpPr txBox="1"/>
          <p:nvPr>
            <p:ph type="title"/>
          </p:nvPr>
        </p:nvSpPr>
        <p:spPr>
          <a:xfrm>
            <a:off x="3742850" y="1549875"/>
            <a:ext cx="4545000" cy="129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1pPr>
            <a:lvl2pPr lvl="1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2pPr>
            <a:lvl3pPr lvl="2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3pPr>
            <a:lvl4pPr lvl="3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4pPr>
            <a:lvl5pPr lvl="4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5pPr>
            <a:lvl6pPr lvl="5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6pPr>
            <a:lvl7pPr lvl="6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7pPr>
            <a:lvl8pPr lvl="7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8pPr>
            <a:lvl9pPr lvl="8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9pPr>
          </a:lstStyle>
          <a:p/>
        </p:txBody>
      </p:sp>
      <p:sp>
        <p:nvSpPr>
          <p:cNvPr id="462" name="Google Shape;462;p50"/>
          <p:cNvSpPr txBox="1"/>
          <p:nvPr>
            <p:ph idx="1" type="subTitle"/>
          </p:nvPr>
        </p:nvSpPr>
        <p:spPr>
          <a:xfrm>
            <a:off x="3742850" y="3039213"/>
            <a:ext cx="4545000" cy="55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cxnSp>
        <p:nvCxnSpPr>
          <p:cNvPr id="463" name="Google Shape;463;p50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4" name="Google Shape;464;p50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5" name="Google Shape;465;p50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6" name="Google Shape;466;p50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7" name="Google Shape;467;p50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8" name="Google Shape;468;p50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CUSTOM_15"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51"/>
          <p:cNvSpPr txBox="1"/>
          <p:nvPr>
            <p:ph type="title"/>
          </p:nvPr>
        </p:nvSpPr>
        <p:spPr>
          <a:xfrm>
            <a:off x="1677925" y="2511803"/>
            <a:ext cx="3714900" cy="805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71" name="Google Shape;471;p51"/>
          <p:cNvSpPr txBox="1"/>
          <p:nvPr>
            <p:ph hasCustomPrompt="1" idx="2" type="title"/>
          </p:nvPr>
        </p:nvSpPr>
        <p:spPr>
          <a:xfrm>
            <a:off x="3741925" y="1484693"/>
            <a:ext cx="1650900" cy="97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7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9pPr>
          </a:lstStyle>
          <a:p>
            <a:r>
              <a:t>xx%</a:t>
            </a:r>
          </a:p>
        </p:txBody>
      </p:sp>
      <p:sp>
        <p:nvSpPr>
          <p:cNvPr id="472" name="Google Shape;472;p51"/>
          <p:cNvSpPr txBox="1"/>
          <p:nvPr>
            <p:ph idx="1" type="subTitle"/>
          </p:nvPr>
        </p:nvSpPr>
        <p:spPr>
          <a:xfrm>
            <a:off x="831625" y="3244000"/>
            <a:ext cx="4561200" cy="39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473" name="Google Shape;473;p51"/>
          <p:cNvCxnSpPr/>
          <p:nvPr/>
        </p:nvCxnSpPr>
        <p:spPr>
          <a:xfrm rot="10800000">
            <a:off x="-30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74" name="Google Shape;474;p51"/>
          <p:cNvCxnSpPr/>
          <p:nvPr/>
        </p:nvCxnSpPr>
        <p:spPr>
          <a:xfrm rot="10800000">
            <a:off x="-30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75" name="Google Shape;475;p51"/>
          <p:cNvCxnSpPr/>
          <p:nvPr/>
        </p:nvCxnSpPr>
        <p:spPr>
          <a:xfrm>
            <a:off x="-112875" y="3979775"/>
            <a:ext cx="1378500" cy="12363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76" name="Google Shape;476;p51"/>
          <p:cNvCxnSpPr/>
          <p:nvPr/>
        </p:nvCxnSpPr>
        <p:spPr>
          <a:xfrm>
            <a:off x="7908725" y="-88700"/>
            <a:ext cx="1418700" cy="10644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5" name="Google Shape;45;p6"/>
          <p:cNvSpPr/>
          <p:nvPr/>
        </p:nvSpPr>
        <p:spPr>
          <a:xfrm flipH="1">
            <a:off x="7778700" y="3916725"/>
            <a:ext cx="1365300" cy="1238100"/>
          </a:xfrm>
          <a:prstGeom prst="snip1Rect">
            <a:avLst>
              <a:gd fmla="val 50000" name="adj"/>
            </a:avLst>
          </a:prstGeom>
          <a:solidFill>
            <a:srgbClr val="084478">
              <a:alpha val="132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6" name="Google Shape;46;p6"/>
          <p:cNvCxnSpPr/>
          <p:nvPr/>
        </p:nvCxnSpPr>
        <p:spPr>
          <a:xfrm>
            <a:off x="3643825" y="4914900"/>
            <a:ext cx="6667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_ONLY_1"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52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479" name="Google Shape;479;p5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0" name="Google Shape;480;p5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1" name="Google Shape;481;p52"/>
          <p:cNvCxnSpPr/>
          <p:nvPr/>
        </p:nvCxnSpPr>
        <p:spPr>
          <a:xfrm>
            <a:off x="7207350" y="-153175"/>
            <a:ext cx="2120400" cy="12738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6"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83" name="Google Shape;483;p5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4" name="Google Shape;484;p5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5" name="Google Shape;485;p53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6" name="Google Shape;486;p53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7" name="Google Shape;487;p53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8" name="Google Shape;488;p53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9" name="Google Shape;489;p53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17"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54"/>
          <p:cNvSpPr txBox="1"/>
          <p:nvPr>
            <p:ph type="title"/>
          </p:nvPr>
        </p:nvSpPr>
        <p:spPr>
          <a:xfrm>
            <a:off x="1877475" y="445025"/>
            <a:ext cx="538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92" name="Google Shape;492;p54"/>
          <p:cNvSpPr txBox="1"/>
          <p:nvPr>
            <p:ph idx="1" type="subTitle"/>
          </p:nvPr>
        </p:nvSpPr>
        <p:spPr>
          <a:xfrm>
            <a:off x="3226708" y="1405390"/>
            <a:ext cx="2486100" cy="4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493" name="Google Shape;493;p54"/>
          <p:cNvSpPr txBox="1"/>
          <p:nvPr>
            <p:ph idx="2" type="subTitle"/>
          </p:nvPr>
        </p:nvSpPr>
        <p:spPr>
          <a:xfrm>
            <a:off x="3226708" y="1806417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4" name="Google Shape;494;p54"/>
          <p:cNvSpPr txBox="1"/>
          <p:nvPr>
            <p:ph idx="3" type="subTitle"/>
          </p:nvPr>
        </p:nvSpPr>
        <p:spPr>
          <a:xfrm>
            <a:off x="719108" y="1405390"/>
            <a:ext cx="2486100" cy="4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495" name="Google Shape;495;p54"/>
          <p:cNvSpPr txBox="1"/>
          <p:nvPr>
            <p:ph idx="4" type="subTitle"/>
          </p:nvPr>
        </p:nvSpPr>
        <p:spPr>
          <a:xfrm>
            <a:off x="719108" y="1806417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6" name="Google Shape;496;p54"/>
          <p:cNvSpPr txBox="1"/>
          <p:nvPr>
            <p:ph idx="5" type="subTitle"/>
          </p:nvPr>
        </p:nvSpPr>
        <p:spPr>
          <a:xfrm>
            <a:off x="3226708" y="3171118"/>
            <a:ext cx="2486100" cy="4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497" name="Google Shape;497;p54"/>
          <p:cNvSpPr txBox="1"/>
          <p:nvPr>
            <p:ph idx="6" type="subTitle"/>
          </p:nvPr>
        </p:nvSpPr>
        <p:spPr>
          <a:xfrm>
            <a:off x="3226708" y="3565487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54"/>
          <p:cNvSpPr txBox="1"/>
          <p:nvPr>
            <p:ph idx="7" type="subTitle"/>
          </p:nvPr>
        </p:nvSpPr>
        <p:spPr>
          <a:xfrm>
            <a:off x="719108" y="3171118"/>
            <a:ext cx="2486100" cy="4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499" name="Google Shape;499;p54"/>
          <p:cNvSpPr txBox="1"/>
          <p:nvPr>
            <p:ph idx="8" type="subTitle"/>
          </p:nvPr>
        </p:nvSpPr>
        <p:spPr>
          <a:xfrm>
            <a:off x="719158" y="3565487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500" name="Google Shape;500;p54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01" name="Google Shape;501;p54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8"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03" name="Google Shape;503;p55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04" name="Google Shape;504;p55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05" name="Google Shape;505;p55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06" name="Google Shape;506;p55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07" name="Google Shape;507;p55"/>
          <p:cNvSpPr txBox="1"/>
          <p:nvPr>
            <p:ph idx="1" type="body"/>
          </p:nvPr>
        </p:nvSpPr>
        <p:spPr>
          <a:xfrm>
            <a:off x="5547900" y="3007750"/>
            <a:ext cx="2883000" cy="15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30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3000">
                <a:latin typeface="Vidaloka"/>
                <a:ea typeface="Vidaloka"/>
                <a:cs typeface="Vidaloka"/>
                <a:sym typeface="Vidaloka"/>
              </a:defRPr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3000">
                <a:latin typeface="Vidaloka"/>
                <a:ea typeface="Vidaloka"/>
                <a:cs typeface="Vidaloka"/>
                <a:sym typeface="Vidaloka"/>
              </a:defRPr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3000">
                <a:latin typeface="Vidaloka"/>
                <a:ea typeface="Vidaloka"/>
                <a:cs typeface="Vidaloka"/>
                <a:sym typeface="Vidaloka"/>
              </a:defRPr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3000">
                <a:latin typeface="Vidaloka"/>
                <a:ea typeface="Vidaloka"/>
                <a:cs typeface="Vidaloka"/>
                <a:sym typeface="Vidaloka"/>
              </a:defRPr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3000">
                <a:latin typeface="Vidaloka"/>
                <a:ea typeface="Vidaloka"/>
                <a:cs typeface="Vidaloka"/>
                <a:sym typeface="Vidaloka"/>
              </a:defRPr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3000">
                <a:latin typeface="Vidaloka"/>
                <a:ea typeface="Vidaloka"/>
                <a:cs typeface="Vidaloka"/>
                <a:sym typeface="Vidaloka"/>
              </a:defRPr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3000">
                <a:latin typeface="Vidaloka"/>
                <a:ea typeface="Vidaloka"/>
                <a:cs typeface="Vidaloka"/>
                <a:sym typeface="Vidaloka"/>
              </a:defRPr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3000"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 1">
  <p:cSld name="CUSTOM_19"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56"/>
          <p:cNvSpPr txBox="1"/>
          <p:nvPr>
            <p:ph hasCustomPrompt="1" type="title"/>
          </p:nvPr>
        </p:nvSpPr>
        <p:spPr>
          <a:xfrm>
            <a:off x="713225" y="1345375"/>
            <a:ext cx="6120300" cy="164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0" name="Google Shape;510;p56"/>
          <p:cNvSpPr txBox="1"/>
          <p:nvPr>
            <p:ph idx="1" type="subTitle"/>
          </p:nvPr>
        </p:nvSpPr>
        <p:spPr>
          <a:xfrm>
            <a:off x="713225" y="3188648"/>
            <a:ext cx="6120300" cy="3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cxnSp>
        <p:nvCxnSpPr>
          <p:cNvPr id="511" name="Google Shape;511;p56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2" name="Google Shape;512;p56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3" name="Google Shape;513;p56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4" name="Google Shape;514;p56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SECTION_HEADER_1"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57"/>
          <p:cNvSpPr txBox="1"/>
          <p:nvPr>
            <p:ph type="title"/>
          </p:nvPr>
        </p:nvSpPr>
        <p:spPr>
          <a:xfrm>
            <a:off x="4956100" y="2467375"/>
            <a:ext cx="2475300" cy="648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517" name="Google Shape;517;p57"/>
          <p:cNvSpPr txBox="1"/>
          <p:nvPr>
            <p:ph hasCustomPrompt="1" idx="2" type="title"/>
          </p:nvPr>
        </p:nvSpPr>
        <p:spPr>
          <a:xfrm>
            <a:off x="4956100" y="1402325"/>
            <a:ext cx="1650900" cy="97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7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9pPr>
          </a:lstStyle>
          <a:p>
            <a:r>
              <a:t>xx%</a:t>
            </a:r>
          </a:p>
        </p:txBody>
      </p:sp>
      <p:sp>
        <p:nvSpPr>
          <p:cNvPr id="518" name="Google Shape;518;p57"/>
          <p:cNvSpPr txBox="1"/>
          <p:nvPr>
            <p:ph idx="1" type="subTitle"/>
          </p:nvPr>
        </p:nvSpPr>
        <p:spPr>
          <a:xfrm>
            <a:off x="4956100" y="3116275"/>
            <a:ext cx="2475300" cy="62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519" name="Google Shape;519;p57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0" name="Google Shape;520;p57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1" name="Google Shape;521;p57"/>
          <p:cNvCxnSpPr/>
          <p:nvPr/>
        </p:nvCxnSpPr>
        <p:spPr>
          <a:xfrm>
            <a:off x="-209600" y="2402450"/>
            <a:ext cx="3144300" cy="27897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CUSTOM_20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58"/>
          <p:cNvSpPr txBox="1"/>
          <p:nvPr>
            <p:ph type="title"/>
          </p:nvPr>
        </p:nvSpPr>
        <p:spPr>
          <a:xfrm>
            <a:off x="4373850" y="944250"/>
            <a:ext cx="2475300" cy="648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524" name="Google Shape;524;p58"/>
          <p:cNvSpPr txBox="1"/>
          <p:nvPr>
            <p:ph hasCustomPrompt="1" idx="2" type="title"/>
          </p:nvPr>
        </p:nvSpPr>
        <p:spPr>
          <a:xfrm>
            <a:off x="2294850" y="1096650"/>
            <a:ext cx="1650900" cy="97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7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9pPr>
          </a:lstStyle>
          <a:p>
            <a:r>
              <a:t>xx%</a:t>
            </a:r>
          </a:p>
        </p:txBody>
      </p:sp>
      <p:sp>
        <p:nvSpPr>
          <p:cNvPr id="525" name="Google Shape;525;p58"/>
          <p:cNvSpPr txBox="1"/>
          <p:nvPr>
            <p:ph idx="1" type="subTitle"/>
          </p:nvPr>
        </p:nvSpPr>
        <p:spPr>
          <a:xfrm>
            <a:off x="4373850" y="1593150"/>
            <a:ext cx="2475300" cy="62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526" name="Google Shape;526;p58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7" name="Google Shape;527;p58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8" name="Google Shape;528;p58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9" name="Google Shape;529;p58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0" name="Google Shape;530;p58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1" name="Google Shape;531;p58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3_1"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59"/>
          <p:cNvSpPr txBox="1"/>
          <p:nvPr>
            <p:ph type="title"/>
          </p:nvPr>
        </p:nvSpPr>
        <p:spPr>
          <a:xfrm>
            <a:off x="1043725" y="922567"/>
            <a:ext cx="3123000" cy="225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34" name="Google Shape;534;p59"/>
          <p:cNvSpPr txBox="1"/>
          <p:nvPr>
            <p:ph idx="1" type="subTitle"/>
          </p:nvPr>
        </p:nvSpPr>
        <p:spPr>
          <a:xfrm>
            <a:off x="1043725" y="3360938"/>
            <a:ext cx="3013500" cy="78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cxnSp>
        <p:nvCxnSpPr>
          <p:cNvPr id="535" name="Google Shape;535;p59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6" name="Google Shape;536;p59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7" name="Google Shape;537;p59"/>
          <p:cNvCxnSpPr/>
          <p:nvPr/>
        </p:nvCxnSpPr>
        <p:spPr>
          <a:xfrm>
            <a:off x="5322650" y="-80625"/>
            <a:ext cx="4005000" cy="20073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21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60"/>
          <p:cNvSpPr txBox="1"/>
          <p:nvPr>
            <p:ph type="title"/>
          </p:nvPr>
        </p:nvSpPr>
        <p:spPr>
          <a:xfrm>
            <a:off x="5310925" y="962565"/>
            <a:ext cx="3123000" cy="225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40" name="Google Shape;540;p60"/>
          <p:cNvSpPr txBox="1"/>
          <p:nvPr>
            <p:ph idx="1" type="subTitle"/>
          </p:nvPr>
        </p:nvSpPr>
        <p:spPr>
          <a:xfrm>
            <a:off x="5310925" y="3400935"/>
            <a:ext cx="3013500" cy="78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cxnSp>
        <p:nvCxnSpPr>
          <p:cNvPr id="541" name="Google Shape;541;p60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2" name="Google Shape;542;p60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3" name="Google Shape;543;p60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4" name="Google Shape;544;p60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5" name="Google Shape;545;p60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6" name="Google Shape;546;p60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4"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61"/>
          <p:cNvSpPr txBox="1"/>
          <p:nvPr>
            <p:ph idx="1" type="subTitle"/>
          </p:nvPr>
        </p:nvSpPr>
        <p:spPr>
          <a:xfrm>
            <a:off x="3509000" y="25320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549" name="Google Shape;549;p61"/>
          <p:cNvSpPr txBox="1"/>
          <p:nvPr>
            <p:ph idx="2" type="subTitle"/>
          </p:nvPr>
        </p:nvSpPr>
        <p:spPr>
          <a:xfrm>
            <a:off x="3509025" y="2948247"/>
            <a:ext cx="2126100" cy="81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0" name="Google Shape;550;p61"/>
          <p:cNvSpPr txBox="1"/>
          <p:nvPr>
            <p:ph idx="3" type="subTitle"/>
          </p:nvPr>
        </p:nvSpPr>
        <p:spPr>
          <a:xfrm>
            <a:off x="953025" y="25320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551" name="Google Shape;551;p61"/>
          <p:cNvSpPr txBox="1"/>
          <p:nvPr>
            <p:ph idx="4" type="subTitle"/>
          </p:nvPr>
        </p:nvSpPr>
        <p:spPr>
          <a:xfrm>
            <a:off x="953125" y="2948247"/>
            <a:ext cx="2126100" cy="81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2" name="Google Shape;552;p61"/>
          <p:cNvSpPr txBox="1"/>
          <p:nvPr>
            <p:ph idx="5" type="subTitle"/>
          </p:nvPr>
        </p:nvSpPr>
        <p:spPr>
          <a:xfrm>
            <a:off x="6064875" y="25320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553" name="Google Shape;553;p61"/>
          <p:cNvSpPr txBox="1"/>
          <p:nvPr>
            <p:ph idx="6" type="subTitle"/>
          </p:nvPr>
        </p:nvSpPr>
        <p:spPr>
          <a:xfrm>
            <a:off x="6064875" y="2948247"/>
            <a:ext cx="2126100" cy="81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4" name="Google Shape;554;p61"/>
          <p:cNvSpPr txBox="1"/>
          <p:nvPr>
            <p:ph type="title"/>
          </p:nvPr>
        </p:nvSpPr>
        <p:spPr>
          <a:xfrm>
            <a:off x="713225" y="445025"/>
            <a:ext cx="665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555" name="Google Shape;555;p61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6" name="Google Shape;556;p61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 txBox="1"/>
          <p:nvPr>
            <p:ph type="title"/>
          </p:nvPr>
        </p:nvSpPr>
        <p:spPr>
          <a:xfrm>
            <a:off x="720000" y="860713"/>
            <a:ext cx="3452100" cy="119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9" name="Google Shape;49;p7"/>
          <p:cNvSpPr txBox="1"/>
          <p:nvPr>
            <p:ph idx="1" type="subTitle"/>
          </p:nvPr>
        </p:nvSpPr>
        <p:spPr>
          <a:xfrm>
            <a:off x="720000" y="2357700"/>
            <a:ext cx="3728400" cy="16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rlow Condensed Light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/>
        </p:txBody>
      </p:sp>
      <p:grpSp>
        <p:nvGrpSpPr>
          <p:cNvPr id="50" name="Google Shape;50;p7"/>
          <p:cNvGrpSpPr/>
          <p:nvPr/>
        </p:nvGrpSpPr>
        <p:grpSpPr>
          <a:xfrm>
            <a:off x="0" y="0"/>
            <a:ext cx="9144000" cy="5134050"/>
            <a:chOff x="0" y="0"/>
            <a:chExt cx="9144000" cy="5134050"/>
          </a:xfrm>
        </p:grpSpPr>
        <p:sp>
          <p:nvSpPr>
            <p:cNvPr id="51" name="Google Shape;51;p7"/>
            <p:cNvSpPr/>
            <p:nvPr/>
          </p:nvSpPr>
          <p:spPr>
            <a:xfrm flipH="1" rot="10800000">
              <a:off x="0" y="0"/>
              <a:ext cx="976800" cy="885900"/>
            </a:xfrm>
            <a:prstGeom prst="snip1Rect">
              <a:avLst>
                <a:gd fmla="val 50000" name="adj"/>
              </a:avLst>
            </a:prstGeom>
            <a:solidFill>
              <a:srgbClr val="084478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7"/>
            <p:cNvSpPr/>
            <p:nvPr/>
          </p:nvSpPr>
          <p:spPr>
            <a:xfrm flipH="1">
              <a:off x="4657800" y="3143250"/>
              <a:ext cx="4486200" cy="1990800"/>
            </a:xfrm>
            <a:prstGeom prst="snip1Rect">
              <a:avLst>
                <a:gd fmla="val 50000" name="adj"/>
              </a:avLst>
            </a:prstGeom>
            <a:solidFill>
              <a:srgbClr val="084478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3" name="Google Shape;53;p7"/>
          <p:cNvGrpSpPr/>
          <p:nvPr/>
        </p:nvGrpSpPr>
        <p:grpSpPr>
          <a:xfrm>
            <a:off x="-485775" y="266700"/>
            <a:ext cx="10191600" cy="4648200"/>
            <a:chOff x="-485775" y="266700"/>
            <a:chExt cx="10191600" cy="4648200"/>
          </a:xfrm>
        </p:grpSpPr>
        <p:cxnSp>
          <p:nvCxnSpPr>
            <p:cNvPr id="54" name="Google Shape;54;p7"/>
            <p:cNvCxnSpPr/>
            <p:nvPr/>
          </p:nvCxnSpPr>
          <p:spPr>
            <a:xfrm>
              <a:off x="3438525" y="4914900"/>
              <a:ext cx="62673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5" name="Google Shape;55;p7"/>
            <p:cNvCxnSpPr/>
            <p:nvPr/>
          </p:nvCxnSpPr>
          <p:spPr>
            <a:xfrm>
              <a:off x="-485775" y="266700"/>
              <a:ext cx="29052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22"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62"/>
          <p:cNvSpPr txBox="1"/>
          <p:nvPr>
            <p:ph idx="1" type="subTitle"/>
          </p:nvPr>
        </p:nvSpPr>
        <p:spPr>
          <a:xfrm>
            <a:off x="3509000" y="16938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559" name="Google Shape;559;p62"/>
          <p:cNvSpPr txBox="1"/>
          <p:nvPr>
            <p:ph idx="2" type="subTitle"/>
          </p:nvPr>
        </p:nvSpPr>
        <p:spPr>
          <a:xfrm>
            <a:off x="3509025" y="2110049"/>
            <a:ext cx="212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62"/>
          <p:cNvSpPr txBox="1"/>
          <p:nvPr>
            <p:ph idx="3" type="subTitle"/>
          </p:nvPr>
        </p:nvSpPr>
        <p:spPr>
          <a:xfrm>
            <a:off x="953025" y="16938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561" name="Google Shape;561;p62"/>
          <p:cNvSpPr txBox="1"/>
          <p:nvPr>
            <p:ph idx="4" type="subTitle"/>
          </p:nvPr>
        </p:nvSpPr>
        <p:spPr>
          <a:xfrm>
            <a:off x="953125" y="2110049"/>
            <a:ext cx="212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2" name="Google Shape;562;p62"/>
          <p:cNvSpPr txBox="1"/>
          <p:nvPr>
            <p:ph idx="5" type="subTitle"/>
          </p:nvPr>
        </p:nvSpPr>
        <p:spPr>
          <a:xfrm>
            <a:off x="6064875" y="16938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563" name="Google Shape;563;p62"/>
          <p:cNvSpPr txBox="1"/>
          <p:nvPr>
            <p:ph idx="6" type="subTitle"/>
          </p:nvPr>
        </p:nvSpPr>
        <p:spPr>
          <a:xfrm>
            <a:off x="6064875" y="2110049"/>
            <a:ext cx="212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62"/>
          <p:cNvSpPr txBox="1"/>
          <p:nvPr>
            <p:ph type="title"/>
          </p:nvPr>
        </p:nvSpPr>
        <p:spPr>
          <a:xfrm>
            <a:off x="1244250" y="445025"/>
            <a:ext cx="665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sp>
        <p:nvSpPr>
          <p:cNvPr id="565" name="Google Shape;565;p62"/>
          <p:cNvSpPr txBox="1"/>
          <p:nvPr>
            <p:ph idx="7" type="subTitle"/>
          </p:nvPr>
        </p:nvSpPr>
        <p:spPr>
          <a:xfrm>
            <a:off x="3509000" y="33987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566" name="Google Shape;566;p62"/>
          <p:cNvSpPr txBox="1"/>
          <p:nvPr>
            <p:ph idx="8" type="subTitle"/>
          </p:nvPr>
        </p:nvSpPr>
        <p:spPr>
          <a:xfrm>
            <a:off x="3509025" y="3814949"/>
            <a:ext cx="212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62"/>
          <p:cNvSpPr txBox="1"/>
          <p:nvPr>
            <p:ph idx="9" type="subTitle"/>
          </p:nvPr>
        </p:nvSpPr>
        <p:spPr>
          <a:xfrm>
            <a:off x="953025" y="33987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568" name="Google Shape;568;p62"/>
          <p:cNvSpPr txBox="1"/>
          <p:nvPr>
            <p:ph idx="13" type="subTitle"/>
          </p:nvPr>
        </p:nvSpPr>
        <p:spPr>
          <a:xfrm>
            <a:off x="953125" y="3814949"/>
            <a:ext cx="212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9" name="Google Shape;569;p62"/>
          <p:cNvSpPr txBox="1"/>
          <p:nvPr>
            <p:ph idx="14" type="subTitle"/>
          </p:nvPr>
        </p:nvSpPr>
        <p:spPr>
          <a:xfrm>
            <a:off x="6064875" y="33987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570" name="Google Shape;570;p62"/>
          <p:cNvSpPr txBox="1"/>
          <p:nvPr>
            <p:ph idx="15" type="subTitle"/>
          </p:nvPr>
        </p:nvSpPr>
        <p:spPr>
          <a:xfrm>
            <a:off x="6064875" y="3814949"/>
            <a:ext cx="212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571" name="Google Shape;571;p6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2" name="Google Shape;572;p6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3" name="Google Shape;573;p62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4" name="Google Shape;574;p62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 1 -">
  <p:cSld name="CUSTOM_32"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63"/>
          <p:cNvSpPr txBox="1"/>
          <p:nvPr>
            <p:ph idx="1" type="subTitle"/>
          </p:nvPr>
        </p:nvSpPr>
        <p:spPr>
          <a:xfrm>
            <a:off x="3414050" y="1714429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577" name="Google Shape;577;p63"/>
          <p:cNvSpPr txBox="1"/>
          <p:nvPr>
            <p:ph idx="2" type="subTitle"/>
          </p:nvPr>
        </p:nvSpPr>
        <p:spPr>
          <a:xfrm>
            <a:off x="3564200" y="2124122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63"/>
          <p:cNvSpPr txBox="1"/>
          <p:nvPr>
            <p:ph idx="3" type="subTitle"/>
          </p:nvPr>
        </p:nvSpPr>
        <p:spPr>
          <a:xfrm>
            <a:off x="705725" y="1714429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579" name="Google Shape;579;p63"/>
          <p:cNvSpPr txBox="1"/>
          <p:nvPr>
            <p:ph idx="4" type="subTitle"/>
          </p:nvPr>
        </p:nvSpPr>
        <p:spPr>
          <a:xfrm>
            <a:off x="855875" y="2124122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0" name="Google Shape;580;p63"/>
          <p:cNvSpPr txBox="1"/>
          <p:nvPr>
            <p:ph idx="5" type="subTitle"/>
          </p:nvPr>
        </p:nvSpPr>
        <p:spPr>
          <a:xfrm>
            <a:off x="6122325" y="1714429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581" name="Google Shape;581;p63"/>
          <p:cNvSpPr txBox="1"/>
          <p:nvPr>
            <p:ph idx="6" type="subTitle"/>
          </p:nvPr>
        </p:nvSpPr>
        <p:spPr>
          <a:xfrm>
            <a:off x="6272475" y="2124122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63"/>
          <p:cNvSpPr txBox="1"/>
          <p:nvPr>
            <p:ph idx="7" type="subTitle"/>
          </p:nvPr>
        </p:nvSpPr>
        <p:spPr>
          <a:xfrm>
            <a:off x="3414050" y="3453326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583" name="Google Shape;583;p63"/>
          <p:cNvSpPr txBox="1"/>
          <p:nvPr>
            <p:ph idx="8" type="subTitle"/>
          </p:nvPr>
        </p:nvSpPr>
        <p:spPr>
          <a:xfrm>
            <a:off x="3564200" y="3869536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4" name="Google Shape;584;p63"/>
          <p:cNvSpPr txBox="1"/>
          <p:nvPr>
            <p:ph idx="9" type="subTitle"/>
          </p:nvPr>
        </p:nvSpPr>
        <p:spPr>
          <a:xfrm>
            <a:off x="705725" y="3453326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585" name="Google Shape;585;p63"/>
          <p:cNvSpPr txBox="1"/>
          <p:nvPr>
            <p:ph idx="13" type="subTitle"/>
          </p:nvPr>
        </p:nvSpPr>
        <p:spPr>
          <a:xfrm>
            <a:off x="855875" y="3869536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63"/>
          <p:cNvSpPr txBox="1"/>
          <p:nvPr>
            <p:ph idx="14" type="subTitle"/>
          </p:nvPr>
        </p:nvSpPr>
        <p:spPr>
          <a:xfrm>
            <a:off x="6122325" y="3453326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587" name="Google Shape;587;p63"/>
          <p:cNvSpPr txBox="1"/>
          <p:nvPr>
            <p:ph idx="15" type="subTitle"/>
          </p:nvPr>
        </p:nvSpPr>
        <p:spPr>
          <a:xfrm>
            <a:off x="6272475" y="3869536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8" name="Google Shape;588;p63"/>
          <p:cNvSpPr txBox="1"/>
          <p:nvPr>
            <p:ph type="title"/>
          </p:nvPr>
        </p:nvSpPr>
        <p:spPr>
          <a:xfrm>
            <a:off x="713225" y="445025"/>
            <a:ext cx="6080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589" name="Google Shape;589;p6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90" name="Google Shape;590;p6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ive columns">
  <p:cSld name="CUSTOM_33"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64"/>
          <p:cNvSpPr txBox="1"/>
          <p:nvPr>
            <p:ph idx="1" type="subTitle"/>
          </p:nvPr>
        </p:nvSpPr>
        <p:spPr>
          <a:xfrm>
            <a:off x="3414050" y="1714429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593" name="Google Shape;593;p64"/>
          <p:cNvSpPr txBox="1"/>
          <p:nvPr>
            <p:ph idx="2" type="subTitle"/>
          </p:nvPr>
        </p:nvSpPr>
        <p:spPr>
          <a:xfrm>
            <a:off x="3564200" y="2124122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4" name="Google Shape;594;p64"/>
          <p:cNvSpPr txBox="1"/>
          <p:nvPr>
            <p:ph idx="3" type="subTitle"/>
          </p:nvPr>
        </p:nvSpPr>
        <p:spPr>
          <a:xfrm>
            <a:off x="705725" y="1714429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595" name="Google Shape;595;p64"/>
          <p:cNvSpPr txBox="1"/>
          <p:nvPr>
            <p:ph idx="4" type="subTitle"/>
          </p:nvPr>
        </p:nvSpPr>
        <p:spPr>
          <a:xfrm>
            <a:off x="855875" y="2124122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64"/>
          <p:cNvSpPr txBox="1"/>
          <p:nvPr>
            <p:ph idx="5" type="subTitle"/>
          </p:nvPr>
        </p:nvSpPr>
        <p:spPr>
          <a:xfrm>
            <a:off x="6122325" y="1714429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597" name="Google Shape;597;p64"/>
          <p:cNvSpPr txBox="1"/>
          <p:nvPr>
            <p:ph idx="6" type="subTitle"/>
          </p:nvPr>
        </p:nvSpPr>
        <p:spPr>
          <a:xfrm>
            <a:off x="6272475" y="2124122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8" name="Google Shape;598;p64"/>
          <p:cNvSpPr txBox="1"/>
          <p:nvPr>
            <p:ph idx="7" type="subTitle"/>
          </p:nvPr>
        </p:nvSpPr>
        <p:spPr>
          <a:xfrm>
            <a:off x="2059863" y="3148526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599" name="Google Shape;599;p64"/>
          <p:cNvSpPr txBox="1"/>
          <p:nvPr>
            <p:ph idx="8" type="subTitle"/>
          </p:nvPr>
        </p:nvSpPr>
        <p:spPr>
          <a:xfrm>
            <a:off x="2210013" y="3564736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64"/>
          <p:cNvSpPr txBox="1"/>
          <p:nvPr>
            <p:ph idx="9" type="subTitle"/>
          </p:nvPr>
        </p:nvSpPr>
        <p:spPr>
          <a:xfrm>
            <a:off x="4768138" y="3148526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601" name="Google Shape;601;p64"/>
          <p:cNvSpPr txBox="1"/>
          <p:nvPr>
            <p:ph idx="13" type="subTitle"/>
          </p:nvPr>
        </p:nvSpPr>
        <p:spPr>
          <a:xfrm>
            <a:off x="4918288" y="3564736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64"/>
          <p:cNvSpPr txBox="1"/>
          <p:nvPr>
            <p:ph type="title"/>
          </p:nvPr>
        </p:nvSpPr>
        <p:spPr>
          <a:xfrm>
            <a:off x="1531650" y="445025"/>
            <a:ext cx="6080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603" name="Google Shape;603;p64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04" name="Google Shape;604;p64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05" name="Google Shape;605;p64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06" name="Google Shape;606;p64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34"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65"/>
          <p:cNvSpPr txBox="1"/>
          <p:nvPr>
            <p:ph type="title"/>
          </p:nvPr>
        </p:nvSpPr>
        <p:spPr>
          <a:xfrm>
            <a:off x="716225" y="1073000"/>
            <a:ext cx="5640600" cy="285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cxnSp>
        <p:nvCxnSpPr>
          <p:cNvPr id="609" name="Google Shape;609;p65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0" name="Google Shape;610;p65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1" name="Google Shape;611;p65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2" name="Google Shape;612;p65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3" name="Google Shape;613;p65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4" name="Google Shape;614;p65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CUSTOM_35"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66"/>
          <p:cNvSpPr txBox="1"/>
          <p:nvPr>
            <p:ph idx="1" type="subTitle"/>
          </p:nvPr>
        </p:nvSpPr>
        <p:spPr>
          <a:xfrm>
            <a:off x="4916850" y="1894200"/>
            <a:ext cx="2316000" cy="48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617" name="Google Shape;617;p66"/>
          <p:cNvSpPr txBox="1"/>
          <p:nvPr>
            <p:ph idx="2" type="subTitle"/>
          </p:nvPr>
        </p:nvSpPr>
        <p:spPr>
          <a:xfrm>
            <a:off x="5058900" y="2296473"/>
            <a:ext cx="203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66"/>
          <p:cNvSpPr txBox="1"/>
          <p:nvPr>
            <p:ph idx="3" type="subTitle"/>
          </p:nvPr>
        </p:nvSpPr>
        <p:spPr>
          <a:xfrm>
            <a:off x="1911150" y="1894200"/>
            <a:ext cx="2316000" cy="48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619" name="Google Shape;619;p66"/>
          <p:cNvSpPr txBox="1"/>
          <p:nvPr>
            <p:ph idx="4" type="subTitle"/>
          </p:nvPr>
        </p:nvSpPr>
        <p:spPr>
          <a:xfrm>
            <a:off x="2053300" y="2296473"/>
            <a:ext cx="203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0" name="Google Shape;620;p66"/>
          <p:cNvSpPr txBox="1"/>
          <p:nvPr>
            <p:ph idx="5" type="subTitle"/>
          </p:nvPr>
        </p:nvSpPr>
        <p:spPr>
          <a:xfrm>
            <a:off x="4916850" y="3528902"/>
            <a:ext cx="2316000" cy="48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621" name="Google Shape;621;p66"/>
          <p:cNvSpPr txBox="1"/>
          <p:nvPr>
            <p:ph idx="6" type="subTitle"/>
          </p:nvPr>
        </p:nvSpPr>
        <p:spPr>
          <a:xfrm>
            <a:off x="5058900" y="3923733"/>
            <a:ext cx="203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2" name="Google Shape;622;p66"/>
          <p:cNvSpPr txBox="1"/>
          <p:nvPr>
            <p:ph idx="7" type="subTitle"/>
          </p:nvPr>
        </p:nvSpPr>
        <p:spPr>
          <a:xfrm>
            <a:off x="1911150" y="3528902"/>
            <a:ext cx="2316000" cy="48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623" name="Google Shape;623;p66"/>
          <p:cNvSpPr txBox="1"/>
          <p:nvPr>
            <p:ph idx="8" type="subTitle"/>
          </p:nvPr>
        </p:nvSpPr>
        <p:spPr>
          <a:xfrm>
            <a:off x="2053200" y="3923733"/>
            <a:ext cx="203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66"/>
          <p:cNvSpPr txBox="1"/>
          <p:nvPr>
            <p:ph type="title"/>
          </p:nvPr>
        </p:nvSpPr>
        <p:spPr>
          <a:xfrm>
            <a:off x="713225" y="445025"/>
            <a:ext cx="6480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625" name="Google Shape;625;p66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6" name="Google Shape;626;p66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36"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67"/>
          <p:cNvSpPr txBox="1"/>
          <p:nvPr>
            <p:ph idx="1" type="subTitle"/>
          </p:nvPr>
        </p:nvSpPr>
        <p:spPr>
          <a:xfrm>
            <a:off x="3571925" y="2904446"/>
            <a:ext cx="2015400" cy="49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629" name="Google Shape;629;p67"/>
          <p:cNvSpPr txBox="1"/>
          <p:nvPr>
            <p:ph idx="2" type="subTitle"/>
          </p:nvPr>
        </p:nvSpPr>
        <p:spPr>
          <a:xfrm>
            <a:off x="3571925" y="3306722"/>
            <a:ext cx="2015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0" name="Google Shape;630;p67"/>
          <p:cNvSpPr txBox="1"/>
          <p:nvPr>
            <p:ph idx="3" type="subTitle"/>
          </p:nvPr>
        </p:nvSpPr>
        <p:spPr>
          <a:xfrm>
            <a:off x="1088400" y="2904446"/>
            <a:ext cx="2015400" cy="49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631" name="Google Shape;631;p67"/>
          <p:cNvSpPr txBox="1"/>
          <p:nvPr>
            <p:ph idx="4" type="subTitle"/>
          </p:nvPr>
        </p:nvSpPr>
        <p:spPr>
          <a:xfrm>
            <a:off x="1088400" y="3306722"/>
            <a:ext cx="2015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2" name="Google Shape;632;p67"/>
          <p:cNvSpPr txBox="1"/>
          <p:nvPr>
            <p:ph idx="5" type="subTitle"/>
          </p:nvPr>
        </p:nvSpPr>
        <p:spPr>
          <a:xfrm>
            <a:off x="6055450" y="2904446"/>
            <a:ext cx="2015400" cy="49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633" name="Google Shape;633;p67"/>
          <p:cNvSpPr txBox="1"/>
          <p:nvPr>
            <p:ph idx="6" type="subTitle"/>
          </p:nvPr>
        </p:nvSpPr>
        <p:spPr>
          <a:xfrm>
            <a:off x="6055450" y="3306722"/>
            <a:ext cx="2015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4" name="Google Shape;634;p67"/>
          <p:cNvSpPr txBox="1"/>
          <p:nvPr>
            <p:ph type="title"/>
          </p:nvPr>
        </p:nvSpPr>
        <p:spPr>
          <a:xfrm>
            <a:off x="713225" y="445025"/>
            <a:ext cx="5517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635" name="Google Shape;635;p67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6" name="Google Shape;636;p67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7" name="Google Shape;637;p67"/>
          <p:cNvCxnSpPr/>
          <p:nvPr/>
        </p:nvCxnSpPr>
        <p:spPr>
          <a:xfrm>
            <a:off x="7434175" y="-125600"/>
            <a:ext cx="1993200" cy="13302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">
  <p:cSld name="CUSTOM_23"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39" name="Google Shape;639;p68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40" name="Google Shape;640;p68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41" name="Google Shape;641;p68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42" name="Google Shape;642;p68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43" name="Google Shape;643;p68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44" name="Google Shape;644;p68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5" name="Google Shape;645;p68"/>
          <p:cNvSpPr txBox="1"/>
          <p:nvPr>
            <p:ph type="title"/>
          </p:nvPr>
        </p:nvSpPr>
        <p:spPr>
          <a:xfrm>
            <a:off x="2780100" y="445025"/>
            <a:ext cx="3583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46" name="Google Shape;646;p68"/>
          <p:cNvSpPr txBox="1"/>
          <p:nvPr>
            <p:ph idx="1" type="subTitle"/>
          </p:nvPr>
        </p:nvSpPr>
        <p:spPr>
          <a:xfrm>
            <a:off x="5306650" y="1710190"/>
            <a:ext cx="2486100" cy="4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647" name="Google Shape;647;p68"/>
          <p:cNvSpPr txBox="1"/>
          <p:nvPr>
            <p:ph idx="2" type="subTitle"/>
          </p:nvPr>
        </p:nvSpPr>
        <p:spPr>
          <a:xfrm>
            <a:off x="5306650" y="2111217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68"/>
          <p:cNvSpPr txBox="1"/>
          <p:nvPr>
            <p:ph idx="3" type="subTitle"/>
          </p:nvPr>
        </p:nvSpPr>
        <p:spPr>
          <a:xfrm>
            <a:off x="1351250" y="1710190"/>
            <a:ext cx="2486100" cy="4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649" name="Google Shape;649;p68"/>
          <p:cNvSpPr txBox="1"/>
          <p:nvPr>
            <p:ph idx="4" type="subTitle"/>
          </p:nvPr>
        </p:nvSpPr>
        <p:spPr>
          <a:xfrm>
            <a:off x="1351250" y="2111217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0" name="Google Shape;650;p68"/>
          <p:cNvSpPr txBox="1"/>
          <p:nvPr>
            <p:ph idx="5" type="subTitle"/>
          </p:nvPr>
        </p:nvSpPr>
        <p:spPr>
          <a:xfrm>
            <a:off x="5306650" y="3552118"/>
            <a:ext cx="2486100" cy="4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651" name="Google Shape;651;p68"/>
          <p:cNvSpPr txBox="1"/>
          <p:nvPr>
            <p:ph idx="6" type="subTitle"/>
          </p:nvPr>
        </p:nvSpPr>
        <p:spPr>
          <a:xfrm>
            <a:off x="5306650" y="3946487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2" name="Google Shape;652;p68"/>
          <p:cNvSpPr txBox="1"/>
          <p:nvPr>
            <p:ph idx="7" type="subTitle"/>
          </p:nvPr>
        </p:nvSpPr>
        <p:spPr>
          <a:xfrm>
            <a:off x="1351250" y="3552118"/>
            <a:ext cx="2486100" cy="4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653" name="Google Shape;653;p68"/>
          <p:cNvSpPr txBox="1"/>
          <p:nvPr>
            <p:ph idx="8" type="subTitle"/>
          </p:nvPr>
        </p:nvSpPr>
        <p:spPr>
          <a:xfrm>
            <a:off x="1351300" y="3946487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68"/>
          <p:cNvSpPr txBox="1"/>
          <p:nvPr>
            <p:ph hasCustomPrompt="1" idx="9" type="title"/>
          </p:nvPr>
        </p:nvSpPr>
        <p:spPr>
          <a:xfrm>
            <a:off x="1351250" y="1131425"/>
            <a:ext cx="2486100" cy="6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55" name="Google Shape;655;p68"/>
          <p:cNvSpPr txBox="1"/>
          <p:nvPr>
            <p:ph hasCustomPrompt="1" idx="13" type="title"/>
          </p:nvPr>
        </p:nvSpPr>
        <p:spPr>
          <a:xfrm>
            <a:off x="5306650" y="1131425"/>
            <a:ext cx="2486100" cy="6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56" name="Google Shape;656;p68"/>
          <p:cNvSpPr txBox="1"/>
          <p:nvPr>
            <p:ph hasCustomPrompt="1" idx="14" type="title"/>
          </p:nvPr>
        </p:nvSpPr>
        <p:spPr>
          <a:xfrm>
            <a:off x="1351300" y="2964563"/>
            <a:ext cx="2486100" cy="6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57" name="Google Shape;657;p68"/>
          <p:cNvSpPr txBox="1"/>
          <p:nvPr>
            <p:ph hasCustomPrompt="1" idx="15" type="title"/>
          </p:nvPr>
        </p:nvSpPr>
        <p:spPr>
          <a:xfrm>
            <a:off x="5306650" y="2964563"/>
            <a:ext cx="2486100" cy="6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CUSTOM_4_2_1"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69"/>
          <p:cNvSpPr txBox="1"/>
          <p:nvPr>
            <p:ph idx="1" type="subTitle"/>
          </p:nvPr>
        </p:nvSpPr>
        <p:spPr>
          <a:xfrm>
            <a:off x="3718325" y="3294199"/>
            <a:ext cx="16428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660" name="Google Shape;660;p69"/>
          <p:cNvSpPr txBox="1"/>
          <p:nvPr>
            <p:ph idx="2" type="subTitle"/>
          </p:nvPr>
        </p:nvSpPr>
        <p:spPr>
          <a:xfrm>
            <a:off x="3617675" y="3703897"/>
            <a:ext cx="1844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661" name="Google Shape;661;p69"/>
          <p:cNvSpPr txBox="1"/>
          <p:nvPr>
            <p:ph idx="3" type="subTitle"/>
          </p:nvPr>
        </p:nvSpPr>
        <p:spPr>
          <a:xfrm>
            <a:off x="1328025" y="3294199"/>
            <a:ext cx="16428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662" name="Google Shape;662;p69"/>
          <p:cNvSpPr txBox="1"/>
          <p:nvPr>
            <p:ph idx="4" type="subTitle"/>
          </p:nvPr>
        </p:nvSpPr>
        <p:spPr>
          <a:xfrm>
            <a:off x="1227426" y="3703897"/>
            <a:ext cx="1844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663" name="Google Shape;663;p69"/>
          <p:cNvSpPr txBox="1"/>
          <p:nvPr>
            <p:ph idx="5" type="subTitle"/>
          </p:nvPr>
        </p:nvSpPr>
        <p:spPr>
          <a:xfrm>
            <a:off x="6108550" y="3294199"/>
            <a:ext cx="16431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664" name="Google Shape;664;p69"/>
          <p:cNvSpPr txBox="1"/>
          <p:nvPr>
            <p:ph idx="6" type="subTitle"/>
          </p:nvPr>
        </p:nvSpPr>
        <p:spPr>
          <a:xfrm>
            <a:off x="6008050" y="3703897"/>
            <a:ext cx="1844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665" name="Google Shape;665;p69"/>
          <p:cNvSpPr txBox="1"/>
          <p:nvPr>
            <p:ph type="title"/>
          </p:nvPr>
        </p:nvSpPr>
        <p:spPr>
          <a:xfrm>
            <a:off x="713225" y="445025"/>
            <a:ext cx="3188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666" name="Google Shape;666;p69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67" name="Google Shape;667;p69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3">
  <p:cSld name="CUSTOM_5"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70"/>
          <p:cNvSpPr txBox="1"/>
          <p:nvPr>
            <p:ph idx="1" type="subTitle"/>
          </p:nvPr>
        </p:nvSpPr>
        <p:spPr>
          <a:xfrm>
            <a:off x="4750175" y="1632746"/>
            <a:ext cx="20148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670" name="Google Shape;670;p70"/>
          <p:cNvSpPr txBox="1"/>
          <p:nvPr>
            <p:ph idx="2" type="subTitle"/>
          </p:nvPr>
        </p:nvSpPr>
        <p:spPr>
          <a:xfrm>
            <a:off x="4750184" y="2035022"/>
            <a:ext cx="201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70"/>
          <p:cNvSpPr txBox="1"/>
          <p:nvPr>
            <p:ph idx="3" type="subTitle"/>
          </p:nvPr>
        </p:nvSpPr>
        <p:spPr>
          <a:xfrm>
            <a:off x="2306450" y="1632746"/>
            <a:ext cx="20148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672" name="Google Shape;672;p70"/>
          <p:cNvSpPr txBox="1"/>
          <p:nvPr>
            <p:ph idx="4" type="subTitle"/>
          </p:nvPr>
        </p:nvSpPr>
        <p:spPr>
          <a:xfrm>
            <a:off x="2306462" y="2035022"/>
            <a:ext cx="201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3" name="Google Shape;673;p70"/>
          <p:cNvSpPr txBox="1"/>
          <p:nvPr>
            <p:ph idx="5" type="subTitle"/>
          </p:nvPr>
        </p:nvSpPr>
        <p:spPr>
          <a:xfrm>
            <a:off x="4750175" y="3062273"/>
            <a:ext cx="20148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674" name="Google Shape;674;p70"/>
          <p:cNvSpPr txBox="1"/>
          <p:nvPr>
            <p:ph idx="6" type="subTitle"/>
          </p:nvPr>
        </p:nvSpPr>
        <p:spPr>
          <a:xfrm>
            <a:off x="4750184" y="3471047"/>
            <a:ext cx="201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70"/>
          <p:cNvSpPr txBox="1"/>
          <p:nvPr>
            <p:ph idx="7" type="subTitle"/>
          </p:nvPr>
        </p:nvSpPr>
        <p:spPr>
          <a:xfrm>
            <a:off x="2306450" y="3062273"/>
            <a:ext cx="20148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676" name="Google Shape;676;p70"/>
          <p:cNvSpPr txBox="1"/>
          <p:nvPr>
            <p:ph idx="8" type="subTitle"/>
          </p:nvPr>
        </p:nvSpPr>
        <p:spPr>
          <a:xfrm>
            <a:off x="2306462" y="3471047"/>
            <a:ext cx="201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70"/>
          <p:cNvSpPr txBox="1"/>
          <p:nvPr>
            <p:ph type="title"/>
          </p:nvPr>
        </p:nvSpPr>
        <p:spPr>
          <a:xfrm>
            <a:off x="713225" y="445025"/>
            <a:ext cx="2785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678" name="Google Shape;678;p70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9" name="Google Shape;679;p70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3">
  <p:cSld name="CUSTOM_26"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81" name="Google Shape;681;p71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82" name="Google Shape;682;p71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83" name="Google Shape;683;p71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84" name="Google Shape;684;p71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85" name="Google Shape;685;p71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86" name="Google Shape;686;p71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7" name="Google Shape;687;p71"/>
          <p:cNvSpPr txBox="1"/>
          <p:nvPr>
            <p:ph idx="1" type="subTitle"/>
          </p:nvPr>
        </p:nvSpPr>
        <p:spPr>
          <a:xfrm>
            <a:off x="728750" y="1112872"/>
            <a:ext cx="20148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688" name="Google Shape;688;p71"/>
          <p:cNvSpPr txBox="1"/>
          <p:nvPr>
            <p:ph idx="2" type="subTitle"/>
          </p:nvPr>
        </p:nvSpPr>
        <p:spPr>
          <a:xfrm>
            <a:off x="728762" y="1515149"/>
            <a:ext cx="201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71"/>
          <p:cNvSpPr txBox="1"/>
          <p:nvPr>
            <p:ph idx="3" type="subTitle"/>
          </p:nvPr>
        </p:nvSpPr>
        <p:spPr>
          <a:xfrm>
            <a:off x="728750" y="2036386"/>
            <a:ext cx="20148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690" name="Google Shape;690;p71"/>
          <p:cNvSpPr txBox="1"/>
          <p:nvPr>
            <p:ph idx="4" type="subTitle"/>
          </p:nvPr>
        </p:nvSpPr>
        <p:spPr>
          <a:xfrm>
            <a:off x="728762" y="2445160"/>
            <a:ext cx="201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1" name="Google Shape;691;p71"/>
          <p:cNvSpPr txBox="1"/>
          <p:nvPr>
            <p:ph type="title"/>
          </p:nvPr>
        </p:nvSpPr>
        <p:spPr>
          <a:xfrm>
            <a:off x="1531650" y="445025"/>
            <a:ext cx="6080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sp>
        <p:nvSpPr>
          <p:cNvPr id="692" name="Google Shape;692;p71"/>
          <p:cNvSpPr txBox="1"/>
          <p:nvPr>
            <p:ph idx="5" type="subTitle"/>
          </p:nvPr>
        </p:nvSpPr>
        <p:spPr>
          <a:xfrm>
            <a:off x="728750" y="2997225"/>
            <a:ext cx="20148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693" name="Google Shape;693;p71"/>
          <p:cNvSpPr txBox="1"/>
          <p:nvPr>
            <p:ph idx="6" type="subTitle"/>
          </p:nvPr>
        </p:nvSpPr>
        <p:spPr>
          <a:xfrm>
            <a:off x="728762" y="3405999"/>
            <a:ext cx="201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5000625" y="1160875"/>
            <a:ext cx="3430200" cy="219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grpSp>
        <p:nvGrpSpPr>
          <p:cNvPr id="58" name="Google Shape;58;p8"/>
          <p:cNvGrpSpPr/>
          <p:nvPr/>
        </p:nvGrpSpPr>
        <p:grpSpPr>
          <a:xfrm>
            <a:off x="0" y="0"/>
            <a:ext cx="5696100" cy="5134125"/>
            <a:chOff x="0" y="0"/>
            <a:chExt cx="5696100" cy="5134125"/>
          </a:xfrm>
        </p:grpSpPr>
        <p:sp>
          <p:nvSpPr>
            <p:cNvPr id="59" name="Google Shape;59;p8"/>
            <p:cNvSpPr/>
            <p:nvPr/>
          </p:nvSpPr>
          <p:spPr>
            <a:xfrm>
              <a:off x="0" y="3629025"/>
              <a:ext cx="5696100" cy="1505100"/>
            </a:xfrm>
            <a:prstGeom prst="snip1Rect">
              <a:avLst>
                <a:gd fmla="val 50000" name="adj"/>
              </a:avLst>
            </a:prstGeom>
            <a:solidFill>
              <a:srgbClr val="084478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8"/>
            <p:cNvSpPr/>
            <p:nvPr/>
          </p:nvSpPr>
          <p:spPr>
            <a:xfrm flipH="1" rot="10800000">
              <a:off x="0" y="0"/>
              <a:ext cx="882300" cy="800100"/>
            </a:xfrm>
            <a:prstGeom prst="snip1Rect">
              <a:avLst>
                <a:gd fmla="val 50000" name="adj"/>
              </a:avLst>
            </a:prstGeom>
            <a:solidFill>
              <a:srgbClr val="084478">
                <a:alpha val="13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1" name="Google Shape;61;p8"/>
          <p:cNvGrpSpPr/>
          <p:nvPr/>
        </p:nvGrpSpPr>
        <p:grpSpPr>
          <a:xfrm>
            <a:off x="-514275" y="266700"/>
            <a:ext cx="3952800" cy="4648200"/>
            <a:chOff x="-514275" y="266700"/>
            <a:chExt cx="3952800" cy="4648200"/>
          </a:xfrm>
        </p:grpSpPr>
        <p:cxnSp>
          <p:nvCxnSpPr>
            <p:cNvPr id="62" name="Google Shape;62;p8"/>
            <p:cNvCxnSpPr/>
            <p:nvPr/>
          </p:nvCxnSpPr>
          <p:spPr>
            <a:xfrm rot="10800000">
              <a:off x="-514275" y="4914900"/>
              <a:ext cx="39528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3" name="Google Shape;63;p8"/>
            <p:cNvCxnSpPr/>
            <p:nvPr/>
          </p:nvCxnSpPr>
          <p:spPr>
            <a:xfrm>
              <a:off x="-390375" y="266700"/>
              <a:ext cx="26955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6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72"/>
          <p:cNvSpPr txBox="1"/>
          <p:nvPr>
            <p:ph hasCustomPrompt="1" type="title"/>
          </p:nvPr>
        </p:nvSpPr>
        <p:spPr>
          <a:xfrm>
            <a:off x="2592925" y="714600"/>
            <a:ext cx="3958200" cy="6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45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  <p:sp>
        <p:nvSpPr>
          <p:cNvPr id="696" name="Google Shape;696;p72"/>
          <p:cNvSpPr txBox="1"/>
          <p:nvPr>
            <p:ph idx="1" type="subTitle"/>
          </p:nvPr>
        </p:nvSpPr>
        <p:spPr>
          <a:xfrm>
            <a:off x="2364984" y="1346400"/>
            <a:ext cx="4414200" cy="37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7" name="Google Shape;697;p72"/>
          <p:cNvSpPr txBox="1"/>
          <p:nvPr>
            <p:ph hasCustomPrompt="1" idx="2" type="title"/>
          </p:nvPr>
        </p:nvSpPr>
        <p:spPr>
          <a:xfrm>
            <a:off x="2592925" y="2063025"/>
            <a:ext cx="3958200" cy="6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43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  <p:sp>
        <p:nvSpPr>
          <p:cNvPr id="698" name="Google Shape;698;p72"/>
          <p:cNvSpPr txBox="1"/>
          <p:nvPr>
            <p:ph idx="3" type="subTitle"/>
          </p:nvPr>
        </p:nvSpPr>
        <p:spPr>
          <a:xfrm>
            <a:off x="2364984" y="2694825"/>
            <a:ext cx="4414200" cy="37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72"/>
          <p:cNvSpPr txBox="1"/>
          <p:nvPr>
            <p:ph hasCustomPrompt="1" idx="4" type="title"/>
          </p:nvPr>
        </p:nvSpPr>
        <p:spPr>
          <a:xfrm>
            <a:off x="2592925" y="3411450"/>
            <a:ext cx="3958200" cy="6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43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  <p:sp>
        <p:nvSpPr>
          <p:cNvPr id="700" name="Google Shape;700;p72"/>
          <p:cNvSpPr txBox="1"/>
          <p:nvPr>
            <p:ph idx="5" type="subTitle"/>
          </p:nvPr>
        </p:nvSpPr>
        <p:spPr>
          <a:xfrm>
            <a:off x="2364950" y="4043250"/>
            <a:ext cx="4414200" cy="37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701" name="Google Shape;701;p7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02" name="Google Shape;702;p7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2">
  <p:cSld name="CUSTOM_28"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73"/>
          <p:cNvSpPr txBox="1"/>
          <p:nvPr>
            <p:ph idx="1" type="subTitle"/>
          </p:nvPr>
        </p:nvSpPr>
        <p:spPr>
          <a:xfrm>
            <a:off x="5700609" y="2084269"/>
            <a:ext cx="27645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705" name="Google Shape;705;p73"/>
          <p:cNvSpPr txBox="1"/>
          <p:nvPr>
            <p:ph idx="2" type="subTitle"/>
          </p:nvPr>
        </p:nvSpPr>
        <p:spPr>
          <a:xfrm>
            <a:off x="5700621" y="2486544"/>
            <a:ext cx="2764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Mako"/>
                <a:ea typeface="Mako"/>
                <a:cs typeface="Mako"/>
                <a:sym typeface="Mak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6" name="Google Shape;706;p73"/>
          <p:cNvSpPr txBox="1"/>
          <p:nvPr>
            <p:ph idx="3" type="subTitle"/>
          </p:nvPr>
        </p:nvSpPr>
        <p:spPr>
          <a:xfrm>
            <a:off x="1973988" y="902134"/>
            <a:ext cx="27645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707" name="Google Shape;707;p73"/>
          <p:cNvSpPr txBox="1"/>
          <p:nvPr>
            <p:ph idx="4" type="subTitle"/>
          </p:nvPr>
        </p:nvSpPr>
        <p:spPr>
          <a:xfrm>
            <a:off x="1973988" y="1304410"/>
            <a:ext cx="2764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Mako"/>
                <a:ea typeface="Mako"/>
                <a:cs typeface="Mako"/>
                <a:sym typeface="Mak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8" name="Google Shape;708;p73"/>
          <p:cNvSpPr txBox="1"/>
          <p:nvPr>
            <p:ph idx="5" type="subTitle"/>
          </p:nvPr>
        </p:nvSpPr>
        <p:spPr>
          <a:xfrm>
            <a:off x="1973988" y="3290875"/>
            <a:ext cx="27645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709" name="Google Shape;709;p73"/>
          <p:cNvSpPr txBox="1"/>
          <p:nvPr>
            <p:ph idx="6" type="subTitle"/>
          </p:nvPr>
        </p:nvSpPr>
        <p:spPr>
          <a:xfrm>
            <a:off x="1973988" y="3699649"/>
            <a:ext cx="2764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710" name="Google Shape;710;p7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11" name="Google Shape;711;p7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12" name="Google Shape;712;p73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13" name="Google Shape;713;p73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14" name="Google Shape;714;p73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15" name="Google Shape;715;p73"/>
          <p:cNvSpPr txBox="1"/>
          <p:nvPr>
            <p:ph hasCustomPrompt="1" type="title"/>
          </p:nvPr>
        </p:nvSpPr>
        <p:spPr>
          <a:xfrm>
            <a:off x="733000" y="1114450"/>
            <a:ext cx="1118100" cy="6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45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  <p:sp>
        <p:nvSpPr>
          <p:cNvPr id="716" name="Google Shape;716;p73"/>
          <p:cNvSpPr txBox="1"/>
          <p:nvPr>
            <p:ph hasCustomPrompt="1" idx="7" type="title"/>
          </p:nvPr>
        </p:nvSpPr>
        <p:spPr>
          <a:xfrm>
            <a:off x="733000" y="3503175"/>
            <a:ext cx="1118100" cy="6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45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  <p:sp>
        <p:nvSpPr>
          <p:cNvPr id="717" name="Google Shape;717;p73"/>
          <p:cNvSpPr txBox="1"/>
          <p:nvPr>
            <p:ph hasCustomPrompt="1" idx="8" type="title"/>
          </p:nvPr>
        </p:nvSpPr>
        <p:spPr>
          <a:xfrm>
            <a:off x="4441002" y="2276488"/>
            <a:ext cx="1118100" cy="6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45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5">
  <p:cSld name="CUSTOM_7_1"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74"/>
          <p:cNvSpPr txBox="1"/>
          <p:nvPr>
            <p:ph type="title"/>
          </p:nvPr>
        </p:nvSpPr>
        <p:spPr>
          <a:xfrm>
            <a:off x="803750" y="2040496"/>
            <a:ext cx="4087500" cy="67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20" name="Google Shape;720;p74"/>
          <p:cNvSpPr txBox="1"/>
          <p:nvPr>
            <p:ph idx="1" type="subTitle"/>
          </p:nvPr>
        </p:nvSpPr>
        <p:spPr>
          <a:xfrm>
            <a:off x="803750" y="2693525"/>
            <a:ext cx="3159300" cy="55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721" name="Google Shape;721;p74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22" name="Google Shape;722;p74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6">
  <p:cSld name="CUSTOM_7_2"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75"/>
          <p:cNvSpPr txBox="1"/>
          <p:nvPr>
            <p:ph type="title"/>
          </p:nvPr>
        </p:nvSpPr>
        <p:spPr>
          <a:xfrm>
            <a:off x="4490150" y="2047725"/>
            <a:ext cx="3364200" cy="6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9pPr>
          </a:lstStyle>
          <a:p/>
        </p:txBody>
      </p:sp>
      <p:sp>
        <p:nvSpPr>
          <p:cNvPr id="725" name="Google Shape;725;p75"/>
          <p:cNvSpPr txBox="1"/>
          <p:nvPr>
            <p:ph idx="1" type="subTitle"/>
          </p:nvPr>
        </p:nvSpPr>
        <p:spPr>
          <a:xfrm>
            <a:off x="4855550" y="2694825"/>
            <a:ext cx="2998800" cy="55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Josefin Sans"/>
              <a:buNone/>
              <a:defRPr sz="14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9pPr>
          </a:lstStyle>
          <a:p/>
        </p:txBody>
      </p:sp>
      <p:cxnSp>
        <p:nvCxnSpPr>
          <p:cNvPr id="726" name="Google Shape;726;p75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27" name="Google Shape;727;p75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7">
  <p:cSld name="CUSTOM_8"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76"/>
          <p:cNvSpPr txBox="1"/>
          <p:nvPr>
            <p:ph idx="1" type="subTitle"/>
          </p:nvPr>
        </p:nvSpPr>
        <p:spPr>
          <a:xfrm>
            <a:off x="4166800" y="1453525"/>
            <a:ext cx="3957600" cy="288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381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30" name="Google Shape;730;p76"/>
          <p:cNvSpPr txBox="1"/>
          <p:nvPr>
            <p:ph type="title"/>
          </p:nvPr>
        </p:nvSpPr>
        <p:spPr>
          <a:xfrm>
            <a:off x="713225" y="445025"/>
            <a:ext cx="450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731" name="Google Shape;731;p76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32" name="Google Shape;732;p76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33" name="Google Shape;733;p76"/>
          <p:cNvCxnSpPr/>
          <p:nvPr/>
        </p:nvCxnSpPr>
        <p:spPr>
          <a:xfrm flipH="1">
            <a:off x="6772150" y="3663450"/>
            <a:ext cx="2823300" cy="16332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29"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35" name="Google Shape;735;p77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36" name="Google Shape;736;p77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37" name="Google Shape;737;p77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38" name="Google Shape;738;p77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39" name="Google Shape;739;p77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40" name="Google Shape;740;p77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41" name="Google Shape;741;p77"/>
          <p:cNvSpPr txBox="1"/>
          <p:nvPr>
            <p:ph type="title"/>
          </p:nvPr>
        </p:nvSpPr>
        <p:spPr>
          <a:xfrm>
            <a:off x="1531650" y="445025"/>
            <a:ext cx="6080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sp>
        <p:nvSpPr>
          <p:cNvPr id="742" name="Google Shape;742;p77"/>
          <p:cNvSpPr txBox="1"/>
          <p:nvPr>
            <p:ph idx="1" type="subTitle"/>
          </p:nvPr>
        </p:nvSpPr>
        <p:spPr>
          <a:xfrm>
            <a:off x="4525188" y="1537663"/>
            <a:ext cx="3957600" cy="288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381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743" name="Google Shape;743;p77"/>
          <p:cNvSpPr txBox="1"/>
          <p:nvPr>
            <p:ph idx="2" type="subTitle"/>
          </p:nvPr>
        </p:nvSpPr>
        <p:spPr>
          <a:xfrm>
            <a:off x="661213" y="1537663"/>
            <a:ext cx="3957600" cy="288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381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9"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78"/>
          <p:cNvSpPr txBox="1"/>
          <p:nvPr>
            <p:ph idx="1" type="subTitle"/>
          </p:nvPr>
        </p:nvSpPr>
        <p:spPr>
          <a:xfrm>
            <a:off x="4816075" y="3616375"/>
            <a:ext cx="2942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746" name="Google Shape;746;p78"/>
          <p:cNvSpPr txBox="1"/>
          <p:nvPr>
            <p:ph idx="2" type="subTitle"/>
          </p:nvPr>
        </p:nvSpPr>
        <p:spPr>
          <a:xfrm>
            <a:off x="4816200" y="3956375"/>
            <a:ext cx="2941800" cy="65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7" name="Google Shape;747;p78"/>
          <p:cNvSpPr txBox="1"/>
          <p:nvPr>
            <p:ph idx="3" type="subTitle"/>
          </p:nvPr>
        </p:nvSpPr>
        <p:spPr>
          <a:xfrm>
            <a:off x="1385829" y="3616375"/>
            <a:ext cx="2942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748" name="Google Shape;748;p78"/>
          <p:cNvSpPr txBox="1"/>
          <p:nvPr>
            <p:ph idx="4" type="subTitle"/>
          </p:nvPr>
        </p:nvSpPr>
        <p:spPr>
          <a:xfrm>
            <a:off x="1386025" y="3956375"/>
            <a:ext cx="2941800" cy="65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9" name="Google Shape;749;p78"/>
          <p:cNvSpPr txBox="1"/>
          <p:nvPr>
            <p:ph type="title"/>
          </p:nvPr>
        </p:nvSpPr>
        <p:spPr>
          <a:xfrm>
            <a:off x="713225" y="445025"/>
            <a:ext cx="2729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750" name="Google Shape;750;p78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51" name="Google Shape;751;p78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4">
  <p:cSld name="CUSTOM_31"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79"/>
          <p:cNvSpPr txBox="1"/>
          <p:nvPr>
            <p:ph type="title"/>
          </p:nvPr>
        </p:nvSpPr>
        <p:spPr>
          <a:xfrm>
            <a:off x="1244250" y="445025"/>
            <a:ext cx="665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sp>
        <p:nvSpPr>
          <p:cNvPr id="754" name="Google Shape;754;p79"/>
          <p:cNvSpPr txBox="1"/>
          <p:nvPr>
            <p:ph idx="1" type="subTitle"/>
          </p:nvPr>
        </p:nvSpPr>
        <p:spPr>
          <a:xfrm>
            <a:off x="3509000" y="33987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755" name="Google Shape;755;p79"/>
          <p:cNvSpPr txBox="1"/>
          <p:nvPr>
            <p:ph idx="2" type="subTitle"/>
          </p:nvPr>
        </p:nvSpPr>
        <p:spPr>
          <a:xfrm>
            <a:off x="3509025" y="3814950"/>
            <a:ext cx="2126100" cy="88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79"/>
          <p:cNvSpPr txBox="1"/>
          <p:nvPr>
            <p:ph idx="3" type="subTitle"/>
          </p:nvPr>
        </p:nvSpPr>
        <p:spPr>
          <a:xfrm>
            <a:off x="953025" y="33987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757" name="Google Shape;757;p79"/>
          <p:cNvSpPr txBox="1"/>
          <p:nvPr>
            <p:ph idx="4" type="subTitle"/>
          </p:nvPr>
        </p:nvSpPr>
        <p:spPr>
          <a:xfrm>
            <a:off x="953125" y="3814951"/>
            <a:ext cx="2126100" cy="88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79"/>
          <p:cNvSpPr txBox="1"/>
          <p:nvPr>
            <p:ph idx="5" type="subTitle"/>
          </p:nvPr>
        </p:nvSpPr>
        <p:spPr>
          <a:xfrm>
            <a:off x="6064875" y="33987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759" name="Google Shape;759;p79"/>
          <p:cNvSpPr txBox="1"/>
          <p:nvPr>
            <p:ph idx="6" type="subTitle"/>
          </p:nvPr>
        </p:nvSpPr>
        <p:spPr>
          <a:xfrm>
            <a:off x="6064875" y="3814950"/>
            <a:ext cx="2126100" cy="88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760" name="Google Shape;760;p79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61" name="Google Shape;761;p79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62" name="Google Shape;762;p79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63" name="Google Shape;763;p79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1"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p80"/>
          <p:cNvSpPr txBox="1"/>
          <p:nvPr>
            <p:ph type="title"/>
          </p:nvPr>
        </p:nvSpPr>
        <p:spPr>
          <a:xfrm>
            <a:off x="2832900" y="791200"/>
            <a:ext cx="3478200" cy="92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7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766" name="Google Shape;766;p80"/>
          <p:cNvSpPr txBox="1"/>
          <p:nvPr>
            <p:ph idx="1" type="subTitle"/>
          </p:nvPr>
        </p:nvSpPr>
        <p:spPr>
          <a:xfrm>
            <a:off x="2983350" y="1749425"/>
            <a:ext cx="3177300" cy="92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80"/>
          <p:cNvSpPr txBox="1"/>
          <p:nvPr/>
        </p:nvSpPr>
        <p:spPr>
          <a:xfrm>
            <a:off x="2900450" y="3438275"/>
            <a:ext cx="3343200" cy="71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CREDITS</a:t>
            </a:r>
            <a:r>
              <a:rPr lang="en"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: This presentation template was created by </a:t>
            </a:r>
            <a:r>
              <a:rPr b="1" lang="en" sz="1100">
                <a:solidFill>
                  <a:schemeClr val="dk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, including icons by </a:t>
            </a:r>
            <a:r>
              <a:rPr b="1" lang="en" sz="1100">
                <a:solidFill>
                  <a:schemeClr val="dk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, infographics &amp; images by </a:t>
            </a:r>
            <a:r>
              <a:rPr b="1" lang="en" sz="1100">
                <a:solidFill>
                  <a:schemeClr val="dk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1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768" name="Google Shape;768;p80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69" name="Google Shape;769;p80"/>
          <p:cNvCxnSpPr/>
          <p:nvPr/>
        </p:nvCxnSpPr>
        <p:spPr>
          <a:xfrm>
            <a:off x="-257975" y="3935375"/>
            <a:ext cx="3047400" cy="13464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70" name="Google Shape;770;p80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71" name="Google Shape;771;p80"/>
          <p:cNvCxnSpPr/>
          <p:nvPr/>
        </p:nvCxnSpPr>
        <p:spPr>
          <a:xfrm>
            <a:off x="6467450" y="-72550"/>
            <a:ext cx="3047400" cy="13464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10"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73" name="Google Shape;773;p81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74" name="Google Shape;774;p81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9"/>
          <p:cNvSpPr txBox="1"/>
          <p:nvPr>
            <p:ph type="title"/>
          </p:nvPr>
        </p:nvSpPr>
        <p:spPr>
          <a:xfrm>
            <a:off x="713225" y="1020650"/>
            <a:ext cx="3980400" cy="146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9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" type="subTitle"/>
          </p:nvPr>
        </p:nvSpPr>
        <p:spPr>
          <a:xfrm>
            <a:off x="713225" y="2405050"/>
            <a:ext cx="3980400" cy="6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9"/>
          <p:cNvSpPr/>
          <p:nvPr/>
        </p:nvSpPr>
        <p:spPr>
          <a:xfrm flipH="1">
            <a:off x="5133900" y="2778950"/>
            <a:ext cx="4010100" cy="2355000"/>
          </a:xfrm>
          <a:prstGeom prst="snip1Rect">
            <a:avLst>
              <a:gd fmla="val 50000" name="adj"/>
            </a:avLst>
          </a:prstGeom>
          <a:solidFill>
            <a:srgbClr val="084478">
              <a:alpha val="132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8" name="Google Shape;68;p9"/>
          <p:cNvCxnSpPr/>
          <p:nvPr/>
        </p:nvCxnSpPr>
        <p:spPr>
          <a:xfrm rot="10800000">
            <a:off x="2504050" y="4885425"/>
            <a:ext cx="7420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10_1"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76" name="Google Shape;776;p8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77" name="Google Shape;777;p8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78" name="Google Shape;778;p82"/>
          <p:cNvCxnSpPr/>
          <p:nvPr/>
        </p:nvCxnSpPr>
        <p:spPr>
          <a:xfrm>
            <a:off x="7434175" y="-125600"/>
            <a:ext cx="1993200" cy="13302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79" name="Google Shape;779;p82"/>
          <p:cNvCxnSpPr/>
          <p:nvPr/>
        </p:nvCxnSpPr>
        <p:spPr>
          <a:xfrm>
            <a:off x="-147275" y="3943475"/>
            <a:ext cx="1993200" cy="13302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10_1_1"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81" name="Google Shape;781;p8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82" name="Google Shape;782;p8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83" name="Google Shape;783;p83"/>
          <p:cNvCxnSpPr/>
          <p:nvPr/>
        </p:nvCxnSpPr>
        <p:spPr>
          <a:xfrm flipH="1">
            <a:off x="6772150" y="3663450"/>
            <a:ext cx="2823300" cy="16332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3">
  <p:cSld name="CUSTOM_30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85" name="Google Shape;785;p84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86" name="Google Shape;786;p84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87" name="Google Shape;787;p84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88" name="Google Shape;788;p84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89" name="Google Shape;789;p84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90" name="Google Shape;790;p84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0"/>
          <p:cNvSpPr/>
          <p:nvPr>
            <p:ph idx="2" type="pic"/>
          </p:nvPr>
        </p:nvSpPr>
        <p:spPr>
          <a:xfrm>
            <a:off x="-75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71" name="Google Shape;71;p10"/>
          <p:cNvSpPr txBox="1"/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dk1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theme" Target="../theme/theme3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70.xml"/><Relationship Id="rId42" Type="http://schemas.openxmlformats.org/officeDocument/2006/relationships/slideLayout" Target="../slideLayouts/slideLayout72.xml"/><Relationship Id="rId41" Type="http://schemas.openxmlformats.org/officeDocument/2006/relationships/slideLayout" Target="../slideLayouts/slideLayout71.xml"/><Relationship Id="rId44" Type="http://schemas.openxmlformats.org/officeDocument/2006/relationships/slideLayout" Target="../slideLayouts/slideLayout74.xml"/><Relationship Id="rId43" Type="http://schemas.openxmlformats.org/officeDocument/2006/relationships/slideLayout" Target="../slideLayouts/slideLayout73.xml"/><Relationship Id="rId46" Type="http://schemas.openxmlformats.org/officeDocument/2006/relationships/slideLayout" Target="../slideLayouts/slideLayout76.xml"/><Relationship Id="rId45" Type="http://schemas.openxmlformats.org/officeDocument/2006/relationships/slideLayout" Target="../slideLayouts/slideLayout75.xml"/><Relationship Id="rId1" Type="http://schemas.openxmlformats.org/officeDocument/2006/relationships/slideLayout" Target="../slideLayouts/slideLayout31.xml"/><Relationship Id="rId2" Type="http://schemas.openxmlformats.org/officeDocument/2006/relationships/slideLayout" Target="../slideLayouts/slideLayout32.xml"/><Relationship Id="rId3" Type="http://schemas.openxmlformats.org/officeDocument/2006/relationships/slideLayout" Target="../slideLayouts/slideLayout33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48" Type="http://schemas.openxmlformats.org/officeDocument/2006/relationships/slideLayout" Target="../slideLayouts/slideLayout78.xml"/><Relationship Id="rId47" Type="http://schemas.openxmlformats.org/officeDocument/2006/relationships/slideLayout" Target="../slideLayouts/slideLayout77.xml"/><Relationship Id="rId49" Type="http://schemas.openxmlformats.org/officeDocument/2006/relationships/slideLayout" Target="../slideLayouts/slideLayout79.xml"/><Relationship Id="rId5" Type="http://schemas.openxmlformats.org/officeDocument/2006/relationships/slideLayout" Target="../slideLayouts/slideLayout35.xml"/><Relationship Id="rId6" Type="http://schemas.openxmlformats.org/officeDocument/2006/relationships/slideLayout" Target="../slideLayouts/slideLayout36.xml"/><Relationship Id="rId7" Type="http://schemas.openxmlformats.org/officeDocument/2006/relationships/slideLayout" Target="../slideLayouts/slideLayout37.xml"/><Relationship Id="rId8" Type="http://schemas.openxmlformats.org/officeDocument/2006/relationships/slideLayout" Target="../slideLayouts/slideLayout38.xml"/><Relationship Id="rId31" Type="http://schemas.openxmlformats.org/officeDocument/2006/relationships/slideLayout" Target="../slideLayouts/slideLayout61.xml"/><Relationship Id="rId30" Type="http://schemas.openxmlformats.org/officeDocument/2006/relationships/slideLayout" Target="../slideLayouts/slideLayout60.xml"/><Relationship Id="rId33" Type="http://schemas.openxmlformats.org/officeDocument/2006/relationships/slideLayout" Target="../slideLayouts/slideLayout63.xml"/><Relationship Id="rId32" Type="http://schemas.openxmlformats.org/officeDocument/2006/relationships/slideLayout" Target="../slideLayouts/slideLayout62.xml"/><Relationship Id="rId35" Type="http://schemas.openxmlformats.org/officeDocument/2006/relationships/slideLayout" Target="../slideLayouts/slideLayout65.xml"/><Relationship Id="rId34" Type="http://schemas.openxmlformats.org/officeDocument/2006/relationships/slideLayout" Target="../slideLayouts/slideLayout64.xml"/><Relationship Id="rId37" Type="http://schemas.openxmlformats.org/officeDocument/2006/relationships/slideLayout" Target="../slideLayouts/slideLayout67.xml"/><Relationship Id="rId36" Type="http://schemas.openxmlformats.org/officeDocument/2006/relationships/slideLayout" Target="../slideLayouts/slideLayout66.xml"/><Relationship Id="rId39" Type="http://schemas.openxmlformats.org/officeDocument/2006/relationships/slideLayout" Target="../slideLayouts/slideLayout69.xml"/><Relationship Id="rId38" Type="http://schemas.openxmlformats.org/officeDocument/2006/relationships/slideLayout" Target="../slideLayouts/slideLayout68.xml"/><Relationship Id="rId20" Type="http://schemas.openxmlformats.org/officeDocument/2006/relationships/slideLayout" Target="../slideLayouts/slideLayout50.xml"/><Relationship Id="rId22" Type="http://schemas.openxmlformats.org/officeDocument/2006/relationships/slideLayout" Target="../slideLayouts/slideLayout52.xml"/><Relationship Id="rId21" Type="http://schemas.openxmlformats.org/officeDocument/2006/relationships/slideLayout" Target="../slideLayouts/slideLayout51.xml"/><Relationship Id="rId24" Type="http://schemas.openxmlformats.org/officeDocument/2006/relationships/slideLayout" Target="../slideLayouts/slideLayout54.xml"/><Relationship Id="rId23" Type="http://schemas.openxmlformats.org/officeDocument/2006/relationships/slideLayout" Target="../slideLayouts/slideLayout53.xml"/><Relationship Id="rId26" Type="http://schemas.openxmlformats.org/officeDocument/2006/relationships/slideLayout" Target="../slideLayouts/slideLayout56.xml"/><Relationship Id="rId25" Type="http://schemas.openxmlformats.org/officeDocument/2006/relationships/slideLayout" Target="../slideLayouts/slideLayout55.xml"/><Relationship Id="rId28" Type="http://schemas.openxmlformats.org/officeDocument/2006/relationships/slideLayout" Target="../slideLayouts/slideLayout58.xml"/><Relationship Id="rId27" Type="http://schemas.openxmlformats.org/officeDocument/2006/relationships/slideLayout" Target="../slideLayouts/slideLayout57.xml"/><Relationship Id="rId29" Type="http://schemas.openxmlformats.org/officeDocument/2006/relationships/slideLayout" Target="../slideLayouts/slideLayout59.xml"/><Relationship Id="rId51" Type="http://schemas.openxmlformats.org/officeDocument/2006/relationships/slideLayout" Target="../slideLayouts/slideLayout81.xml"/><Relationship Id="rId50" Type="http://schemas.openxmlformats.org/officeDocument/2006/relationships/slideLayout" Target="../slideLayouts/slideLayout80.xml"/><Relationship Id="rId53" Type="http://schemas.openxmlformats.org/officeDocument/2006/relationships/theme" Target="../theme/theme1.xml"/><Relationship Id="rId52" Type="http://schemas.openxmlformats.org/officeDocument/2006/relationships/slideLayout" Target="../slideLayouts/slideLayout82.xml"/><Relationship Id="rId11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0.xml"/><Relationship Id="rId13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2.xml"/><Relationship Id="rId15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44.xml"/><Relationship Id="rId17" Type="http://schemas.openxmlformats.org/officeDocument/2006/relationships/slideLayout" Target="../slideLayouts/slideLayout47.xml"/><Relationship Id="rId16" Type="http://schemas.openxmlformats.org/officeDocument/2006/relationships/slideLayout" Target="../slideLayouts/slideLayout46.xml"/><Relationship Id="rId19" Type="http://schemas.openxmlformats.org/officeDocument/2006/relationships/slideLayout" Target="../slideLayouts/slideLayout49.xml"/><Relationship Id="rId18" Type="http://schemas.openxmlformats.org/officeDocument/2006/relationships/slideLayout" Target="../slideLayouts/slideLayout4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apey"/>
              <a:buNone/>
              <a:defRPr sz="3500">
                <a:solidFill>
                  <a:schemeClr val="dk1"/>
                </a:solidFill>
                <a:latin typeface="Arapey"/>
                <a:ea typeface="Arapey"/>
                <a:cs typeface="Arapey"/>
                <a:sym typeface="Arape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"/>
              <a:buChar char="●"/>
              <a:defRPr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"/>
              <a:buChar char="○"/>
              <a:defRPr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"/>
              <a:buChar char="■"/>
              <a:defRPr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"/>
              <a:buChar char="●"/>
              <a:defRPr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"/>
              <a:buChar char="○"/>
              <a:defRPr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"/>
              <a:buChar char="■"/>
              <a:defRPr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"/>
              <a:buChar char="●"/>
              <a:defRPr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"/>
              <a:buChar char="○"/>
              <a:defRPr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"/>
              <a:buChar char="■"/>
              <a:defRPr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2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Vidaloka"/>
              <a:buNone/>
              <a:defRPr sz="30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i="1" sz="3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i="1" sz="3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i="1" sz="3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i="1" sz="3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i="1" sz="3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i="1" sz="3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i="1" sz="3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i="1" sz="3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30" name="Google Shape;330;p32"/>
          <p:cNvSpPr txBox="1"/>
          <p:nvPr>
            <p:ph idx="1" type="body"/>
          </p:nvPr>
        </p:nvSpPr>
        <p:spPr>
          <a:xfrm>
            <a:off x="713250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  <p:sldLayoutId id="2147483694" r:id="rId17"/>
    <p:sldLayoutId id="2147483695" r:id="rId18"/>
    <p:sldLayoutId id="2147483696" r:id="rId19"/>
    <p:sldLayoutId id="2147483697" r:id="rId20"/>
    <p:sldLayoutId id="2147483698" r:id="rId21"/>
    <p:sldLayoutId id="2147483699" r:id="rId22"/>
    <p:sldLayoutId id="2147483700" r:id="rId23"/>
    <p:sldLayoutId id="2147483701" r:id="rId24"/>
    <p:sldLayoutId id="2147483702" r:id="rId25"/>
    <p:sldLayoutId id="2147483703" r:id="rId26"/>
    <p:sldLayoutId id="2147483704" r:id="rId27"/>
    <p:sldLayoutId id="2147483705" r:id="rId28"/>
    <p:sldLayoutId id="2147483706" r:id="rId29"/>
    <p:sldLayoutId id="2147483707" r:id="rId30"/>
    <p:sldLayoutId id="2147483708" r:id="rId31"/>
    <p:sldLayoutId id="2147483709" r:id="rId32"/>
    <p:sldLayoutId id="2147483710" r:id="rId33"/>
    <p:sldLayoutId id="2147483711" r:id="rId34"/>
    <p:sldLayoutId id="2147483712" r:id="rId35"/>
    <p:sldLayoutId id="2147483713" r:id="rId36"/>
    <p:sldLayoutId id="2147483714" r:id="rId37"/>
    <p:sldLayoutId id="2147483715" r:id="rId38"/>
    <p:sldLayoutId id="2147483716" r:id="rId39"/>
    <p:sldLayoutId id="2147483717" r:id="rId40"/>
    <p:sldLayoutId id="2147483718" r:id="rId41"/>
    <p:sldLayoutId id="2147483719" r:id="rId42"/>
    <p:sldLayoutId id="2147483720" r:id="rId43"/>
    <p:sldLayoutId id="2147483721" r:id="rId44"/>
    <p:sldLayoutId id="2147483722" r:id="rId45"/>
    <p:sldLayoutId id="2147483723" r:id="rId46"/>
    <p:sldLayoutId id="2147483724" r:id="rId47"/>
    <p:sldLayoutId id="2147483725" r:id="rId48"/>
    <p:sldLayoutId id="2147483726" r:id="rId49"/>
    <p:sldLayoutId id="2147483727" r:id="rId50"/>
    <p:sldLayoutId id="2147483728" r:id="rId51"/>
    <p:sldLayoutId id="2147483729" r:id="rId5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jpg"/><Relationship Id="rId4" Type="http://schemas.openxmlformats.org/officeDocument/2006/relationships/image" Target="../media/image14.jpg"/><Relationship Id="rId5" Type="http://schemas.openxmlformats.org/officeDocument/2006/relationships/image" Target="../media/image10.jpg"/><Relationship Id="rId6" Type="http://schemas.openxmlformats.org/officeDocument/2006/relationships/image" Target="../media/image11.jpg"/><Relationship Id="rId7" Type="http://schemas.openxmlformats.org/officeDocument/2006/relationships/image" Target="../media/image9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jpg"/><Relationship Id="rId4" Type="http://schemas.openxmlformats.org/officeDocument/2006/relationships/image" Target="../media/image1.jpg"/><Relationship Id="rId5" Type="http://schemas.openxmlformats.org/officeDocument/2006/relationships/image" Target="../media/image3.jpg"/><Relationship Id="rId6" Type="http://schemas.openxmlformats.org/officeDocument/2006/relationships/image" Target="../media/image7.jpg"/><Relationship Id="rId7" Type="http://schemas.openxmlformats.org/officeDocument/2006/relationships/image" Target="../media/image8.jpg"/><Relationship Id="rId8" Type="http://schemas.openxmlformats.org/officeDocument/2006/relationships/image" Target="../media/image12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p85"/>
          <p:cNvSpPr txBox="1"/>
          <p:nvPr>
            <p:ph type="ctrTitle"/>
          </p:nvPr>
        </p:nvSpPr>
        <p:spPr>
          <a:xfrm>
            <a:off x="542000" y="1220725"/>
            <a:ext cx="5539500" cy="190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600"/>
              <a:t>WELCOME TO THE BIT PLACEMENT CLUB</a:t>
            </a:r>
            <a:endParaRPr sz="4600"/>
          </a:p>
        </p:txBody>
      </p:sp>
      <p:sp>
        <p:nvSpPr>
          <p:cNvPr id="796" name="Google Shape;796;p85"/>
          <p:cNvSpPr txBox="1"/>
          <p:nvPr>
            <p:ph idx="1" type="subTitle"/>
          </p:nvPr>
        </p:nvSpPr>
        <p:spPr>
          <a:xfrm>
            <a:off x="713225" y="3375050"/>
            <a:ext cx="5167200" cy="94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are a college club dedicated to helping students excel in their careers. Join us to connect with industry professionals, gain valuable skills, and have fun!</a:t>
            </a:r>
            <a:endParaRPr/>
          </a:p>
        </p:txBody>
      </p:sp>
      <p:pic>
        <p:nvPicPr>
          <p:cNvPr id="797" name="Google Shape;797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5900" y="742700"/>
            <a:ext cx="3658100" cy="365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p8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 the BIT Placement Club</a:t>
            </a:r>
            <a:endParaRPr/>
          </a:p>
        </p:txBody>
      </p:sp>
      <p:sp>
        <p:nvSpPr>
          <p:cNvPr id="803" name="Google Shape;803;p86"/>
          <p:cNvSpPr txBox="1"/>
          <p:nvPr>
            <p:ph idx="1" type="subTitle"/>
          </p:nvPr>
        </p:nvSpPr>
        <p:spPr>
          <a:xfrm>
            <a:off x="719975" y="2024650"/>
            <a:ext cx="2305500" cy="205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Our mission is to empower students for successful career placements. We organize workshops, seminars, and networking events to ensure our members are well-prepared.</a:t>
            </a:r>
            <a:endParaRPr sz="1600"/>
          </a:p>
        </p:txBody>
      </p:sp>
      <p:sp>
        <p:nvSpPr>
          <p:cNvPr id="804" name="Google Shape;804;p86"/>
          <p:cNvSpPr txBox="1"/>
          <p:nvPr>
            <p:ph idx="2" type="subTitle"/>
          </p:nvPr>
        </p:nvSpPr>
        <p:spPr>
          <a:xfrm>
            <a:off x="3419250" y="1868325"/>
            <a:ext cx="2305500" cy="221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/>
              <a:t>From mock interviews to training sessions, we offer a wide range of activities that help members develop their professional skills and expand their networks.</a:t>
            </a:r>
            <a:endParaRPr sz="1600"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805" name="Google Shape;805;p86"/>
          <p:cNvSpPr txBox="1"/>
          <p:nvPr>
            <p:ph idx="5" type="subTitle"/>
          </p:nvPr>
        </p:nvSpPr>
        <p:spPr>
          <a:xfrm>
            <a:off x="6118525" y="2024650"/>
            <a:ext cx="2305500" cy="216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We collaborate with leading companies to provide training  opportunities, CV building programs, and some exclusive contacts for our members.</a:t>
            </a:r>
            <a:endParaRPr sz="1700"/>
          </a:p>
        </p:txBody>
      </p:sp>
      <p:sp>
        <p:nvSpPr>
          <p:cNvPr id="806" name="Google Shape;806;p86"/>
          <p:cNvSpPr txBox="1"/>
          <p:nvPr>
            <p:ph idx="16" type="subTitle"/>
          </p:nvPr>
        </p:nvSpPr>
        <p:spPr>
          <a:xfrm>
            <a:off x="719976" y="1408200"/>
            <a:ext cx="2305500" cy="39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Mission &amp; Goals</a:t>
            </a:r>
            <a:endParaRPr/>
          </a:p>
        </p:txBody>
      </p:sp>
      <p:sp>
        <p:nvSpPr>
          <p:cNvPr id="807" name="Google Shape;807;p86"/>
          <p:cNvSpPr txBox="1"/>
          <p:nvPr>
            <p:ph idx="17" type="subTitle"/>
          </p:nvPr>
        </p:nvSpPr>
        <p:spPr>
          <a:xfrm>
            <a:off x="3419250" y="1408200"/>
            <a:ext cx="2305500" cy="39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Focus</a:t>
            </a:r>
            <a:endParaRPr/>
          </a:p>
        </p:txBody>
      </p:sp>
      <p:sp>
        <p:nvSpPr>
          <p:cNvPr id="808" name="Google Shape;808;p86"/>
          <p:cNvSpPr txBox="1"/>
          <p:nvPr>
            <p:ph idx="18" type="subTitle"/>
          </p:nvPr>
        </p:nvSpPr>
        <p:spPr>
          <a:xfrm>
            <a:off x="6118525" y="1260150"/>
            <a:ext cx="2305500" cy="78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Industry Partnerships</a:t>
            </a:r>
            <a:endParaRPr sz="2200"/>
          </a:p>
        </p:txBody>
      </p:sp>
      <p:sp>
        <p:nvSpPr>
          <p:cNvPr id="809" name="Google Shape;809;p86"/>
          <p:cNvSpPr/>
          <p:nvPr/>
        </p:nvSpPr>
        <p:spPr>
          <a:xfrm>
            <a:off x="796450" y="1186350"/>
            <a:ext cx="2171100" cy="690600"/>
          </a:xfrm>
          <a:prstGeom prst="snip1Rect">
            <a:avLst>
              <a:gd fmla="val 16667" name="adj"/>
            </a:avLst>
          </a:prstGeom>
          <a:solidFill>
            <a:srgbClr val="084478">
              <a:alpha val="132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810" name="Google Shape;810;p86"/>
          <p:cNvSpPr/>
          <p:nvPr/>
        </p:nvSpPr>
        <p:spPr>
          <a:xfrm>
            <a:off x="3486450" y="1222950"/>
            <a:ext cx="2171100" cy="690600"/>
          </a:xfrm>
          <a:prstGeom prst="snip1Rect">
            <a:avLst>
              <a:gd fmla="val 16667" name="adj"/>
            </a:avLst>
          </a:prstGeom>
          <a:solidFill>
            <a:srgbClr val="084478">
              <a:alpha val="132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1" name="Google Shape;811;p86"/>
          <p:cNvSpPr/>
          <p:nvPr/>
        </p:nvSpPr>
        <p:spPr>
          <a:xfrm>
            <a:off x="6176450" y="1260150"/>
            <a:ext cx="2171100" cy="690600"/>
          </a:xfrm>
          <a:prstGeom prst="snip1Rect">
            <a:avLst>
              <a:gd fmla="val 16667" name="adj"/>
            </a:avLst>
          </a:prstGeom>
          <a:solidFill>
            <a:srgbClr val="084478">
              <a:alpha val="132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5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p8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Benefits Of Joining</a:t>
            </a:r>
            <a:endParaRPr/>
          </a:p>
        </p:txBody>
      </p:sp>
      <p:sp>
        <p:nvSpPr>
          <p:cNvPr id="817" name="Google Shape;817;p87"/>
          <p:cNvSpPr/>
          <p:nvPr/>
        </p:nvSpPr>
        <p:spPr>
          <a:xfrm>
            <a:off x="885175" y="2413613"/>
            <a:ext cx="838200" cy="838200"/>
          </a:xfrm>
          <a:prstGeom prst="snip1Rect">
            <a:avLst>
              <a:gd fmla="val 16667" name="adj"/>
            </a:avLst>
          </a:prstGeom>
          <a:solidFill>
            <a:srgbClr val="084478">
              <a:alpha val="132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8" name="Google Shape;818;p87"/>
          <p:cNvSpPr txBox="1"/>
          <p:nvPr/>
        </p:nvSpPr>
        <p:spPr>
          <a:xfrm>
            <a:off x="3435825" y="3789662"/>
            <a:ext cx="47538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Develop leadership skills, improve your communication abilities, and gain valuable experience to boost your overall professional development.</a:t>
            </a:r>
            <a:endParaRPr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819" name="Google Shape;819;p87"/>
          <p:cNvSpPr txBox="1"/>
          <p:nvPr/>
        </p:nvSpPr>
        <p:spPr>
          <a:xfrm>
            <a:off x="3435825" y="1683413"/>
            <a:ext cx="47538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Access to job postings, resume reviews, and interview preparation sessions to enhance your chances of landing your dream job.</a:t>
            </a:r>
            <a:endParaRPr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820" name="Google Shape;820;p87"/>
          <p:cNvSpPr txBox="1"/>
          <p:nvPr/>
        </p:nvSpPr>
        <p:spPr>
          <a:xfrm>
            <a:off x="3435825" y="3527025"/>
            <a:ext cx="4753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Arapey"/>
                <a:ea typeface="Arapey"/>
                <a:cs typeface="Arapey"/>
                <a:sym typeface="Arapey"/>
              </a:rPr>
              <a:t>Personal Growth</a:t>
            </a:r>
            <a:endParaRPr sz="2400">
              <a:solidFill>
                <a:schemeClr val="dk1"/>
              </a:solidFill>
              <a:latin typeface="Arapey"/>
              <a:ea typeface="Arapey"/>
              <a:cs typeface="Arapey"/>
              <a:sym typeface="Arapey"/>
            </a:endParaRPr>
          </a:p>
        </p:txBody>
      </p:sp>
      <p:sp>
        <p:nvSpPr>
          <p:cNvPr id="821" name="Google Shape;821;p87"/>
          <p:cNvSpPr txBox="1"/>
          <p:nvPr/>
        </p:nvSpPr>
        <p:spPr>
          <a:xfrm>
            <a:off x="3435825" y="1420788"/>
            <a:ext cx="4753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Arapey"/>
                <a:ea typeface="Arapey"/>
                <a:cs typeface="Arapey"/>
                <a:sym typeface="Arapey"/>
              </a:rPr>
              <a:t>Career Advantage</a:t>
            </a:r>
            <a:endParaRPr sz="2400">
              <a:solidFill>
                <a:schemeClr val="dk1"/>
              </a:solidFill>
              <a:latin typeface="Arapey"/>
              <a:ea typeface="Arapey"/>
              <a:cs typeface="Arapey"/>
              <a:sym typeface="Arapey"/>
            </a:endParaRPr>
          </a:p>
        </p:txBody>
      </p:sp>
      <p:sp>
        <p:nvSpPr>
          <p:cNvPr id="822" name="Google Shape;822;p87"/>
          <p:cNvSpPr/>
          <p:nvPr/>
        </p:nvSpPr>
        <p:spPr>
          <a:xfrm>
            <a:off x="2347638" y="2413613"/>
            <a:ext cx="838200" cy="838200"/>
          </a:xfrm>
          <a:prstGeom prst="snip1Rect">
            <a:avLst>
              <a:gd fmla="val 16667" name="adj"/>
            </a:avLst>
          </a:prstGeom>
          <a:solidFill>
            <a:srgbClr val="084478">
              <a:alpha val="132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3" name="Google Shape;823;p87"/>
          <p:cNvSpPr/>
          <p:nvPr/>
        </p:nvSpPr>
        <p:spPr>
          <a:xfrm>
            <a:off x="2347638" y="1375388"/>
            <a:ext cx="838200" cy="838200"/>
          </a:xfrm>
          <a:prstGeom prst="snip1Rect">
            <a:avLst>
              <a:gd fmla="val 16667" name="adj"/>
            </a:avLst>
          </a:prstGeom>
          <a:solidFill>
            <a:srgbClr val="084478">
              <a:alpha val="132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4" name="Google Shape;824;p87"/>
          <p:cNvSpPr/>
          <p:nvPr/>
        </p:nvSpPr>
        <p:spPr>
          <a:xfrm>
            <a:off x="2347638" y="3451838"/>
            <a:ext cx="838200" cy="838200"/>
          </a:xfrm>
          <a:prstGeom prst="snip1Rect">
            <a:avLst>
              <a:gd fmla="val 16667" name="adj"/>
            </a:avLst>
          </a:prstGeom>
          <a:solidFill>
            <a:srgbClr val="084478">
              <a:alpha val="132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5" name="Google Shape;825;p87"/>
          <p:cNvSpPr txBox="1"/>
          <p:nvPr/>
        </p:nvSpPr>
        <p:spPr>
          <a:xfrm>
            <a:off x="3435825" y="2736537"/>
            <a:ext cx="47538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Connect with industry professionals, alumni, and like-minded students through our events and workshops.</a:t>
            </a:r>
            <a:endParaRPr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826" name="Google Shape;826;p87"/>
          <p:cNvSpPr txBox="1"/>
          <p:nvPr/>
        </p:nvSpPr>
        <p:spPr>
          <a:xfrm>
            <a:off x="3435825" y="2473906"/>
            <a:ext cx="4753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Arapey"/>
                <a:ea typeface="Arapey"/>
                <a:cs typeface="Arapey"/>
                <a:sym typeface="Arapey"/>
              </a:rPr>
              <a:t>Networking Opportunities</a:t>
            </a:r>
            <a:endParaRPr sz="2400">
              <a:solidFill>
                <a:schemeClr val="dk1"/>
              </a:solidFill>
              <a:latin typeface="Arapey"/>
              <a:ea typeface="Arapey"/>
              <a:cs typeface="Arapey"/>
              <a:sym typeface="Arapey"/>
            </a:endParaRPr>
          </a:p>
        </p:txBody>
      </p:sp>
      <p:cxnSp>
        <p:nvCxnSpPr>
          <p:cNvPr id="827" name="Google Shape;827;p87"/>
          <p:cNvCxnSpPr>
            <a:stCxn id="817" idx="0"/>
            <a:endCxn id="823" idx="2"/>
          </p:cNvCxnSpPr>
          <p:nvPr/>
        </p:nvCxnSpPr>
        <p:spPr>
          <a:xfrm flipH="1" rot="10800000">
            <a:off x="1723375" y="1794413"/>
            <a:ext cx="624300" cy="1038300"/>
          </a:xfrm>
          <a:prstGeom prst="bentConnector3">
            <a:avLst>
              <a:gd fmla="val 49997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28" name="Google Shape;828;p87"/>
          <p:cNvCxnSpPr>
            <a:stCxn id="817" idx="0"/>
            <a:endCxn id="822" idx="2"/>
          </p:cNvCxnSpPr>
          <p:nvPr/>
        </p:nvCxnSpPr>
        <p:spPr>
          <a:xfrm>
            <a:off x="1723375" y="2832713"/>
            <a:ext cx="624300" cy="600"/>
          </a:xfrm>
          <a:prstGeom prst="bentConnector3">
            <a:avLst>
              <a:gd fmla="val 49997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29" name="Google Shape;829;p87"/>
          <p:cNvCxnSpPr>
            <a:stCxn id="817" idx="0"/>
            <a:endCxn id="824" idx="2"/>
          </p:cNvCxnSpPr>
          <p:nvPr/>
        </p:nvCxnSpPr>
        <p:spPr>
          <a:xfrm>
            <a:off x="1723375" y="2832713"/>
            <a:ext cx="624300" cy="1038300"/>
          </a:xfrm>
          <a:prstGeom prst="bentConnector3">
            <a:avLst>
              <a:gd fmla="val 49997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830" name="Google Shape;830;p87"/>
          <p:cNvGrpSpPr/>
          <p:nvPr/>
        </p:nvGrpSpPr>
        <p:grpSpPr>
          <a:xfrm>
            <a:off x="2575094" y="1579601"/>
            <a:ext cx="383287" cy="429788"/>
            <a:chOff x="1529350" y="258825"/>
            <a:chExt cx="423475" cy="481825"/>
          </a:xfrm>
        </p:grpSpPr>
        <p:sp>
          <p:nvSpPr>
            <p:cNvPr id="831" name="Google Shape;831;p87"/>
            <p:cNvSpPr/>
            <p:nvPr/>
          </p:nvSpPr>
          <p:spPr>
            <a:xfrm>
              <a:off x="1585800" y="258825"/>
              <a:ext cx="310650" cy="430550"/>
            </a:xfrm>
            <a:custGeom>
              <a:rect b="b" l="l" r="r" t="t"/>
              <a:pathLst>
                <a:path extrusionOk="0" h="17222" w="12426">
                  <a:moveTo>
                    <a:pt x="6213" y="3388"/>
                  </a:moveTo>
                  <a:cubicBezTo>
                    <a:pt x="7354" y="3388"/>
                    <a:pt x="8384" y="4074"/>
                    <a:pt x="8821" y="5131"/>
                  </a:cubicBezTo>
                  <a:cubicBezTo>
                    <a:pt x="9257" y="6185"/>
                    <a:pt x="9016" y="7399"/>
                    <a:pt x="8206" y="8206"/>
                  </a:cubicBezTo>
                  <a:cubicBezTo>
                    <a:pt x="7666" y="8748"/>
                    <a:pt x="6945" y="9035"/>
                    <a:pt x="6210" y="9035"/>
                  </a:cubicBezTo>
                  <a:cubicBezTo>
                    <a:pt x="5847" y="9035"/>
                    <a:pt x="5481" y="8965"/>
                    <a:pt x="5132" y="8820"/>
                  </a:cubicBezTo>
                  <a:cubicBezTo>
                    <a:pt x="4075" y="8383"/>
                    <a:pt x="3388" y="7354"/>
                    <a:pt x="3388" y="6212"/>
                  </a:cubicBezTo>
                  <a:cubicBezTo>
                    <a:pt x="3391" y="4652"/>
                    <a:pt x="4653" y="3391"/>
                    <a:pt x="6213" y="3388"/>
                  </a:cubicBezTo>
                  <a:close/>
                  <a:moveTo>
                    <a:pt x="6213" y="0"/>
                  </a:moveTo>
                  <a:cubicBezTo>
                    <a:pt x="2825" y="0"/>
                    <a:pt x="1" y="2728"/>
                    <a:pt x="1" y="6212"/>
                  </a:cubicBezTo>
                  <a:cubicBezTo>
                    <a:pt x="1" y="7537"/>
                    <a:pt x="398" y="8718"/>
                    <a:pt x="1163" y="9826"/>
                  </a:cubicBezTo>
                  <a:lnTo>
                    <a:pt x="5737" y="16959"/>
                  </a:lnTo>
                  <a:cubicBezTo>
                    <a:pt x="5847" y="17134"/>
                    <a:pt x="6029" y="17221"/>
                    <a:pt x="6211" y="17221"/>
                  </a:cubicBezTo>
                  <a:cubicBezTo>
                    <a:pt x="6394" y="17221"/>
                    <a:pt x="6576" y="17134"/>
                    <a:pt x="6686" y="16959"/>
                  </a:cubicBezTo>
                  <a:lnTo>
                    <a:pt x="11278" y="9802"/>
                  </a:lnTo>
                  <a:cubicBezTo>
                    <a:pt x="12025" y="8751"/>
                    <a:pt x="12425" y="7498"/>
                    <a:pt x="12422" y="6212"/>
                  </a:cubicBezTo>
                  <a:cubicBezTo>
                    <a:pt x="12422" y="2786"/>
                    <a:pt x="9637" y="0"/>
                    <a:pt x="62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32" name="Google Shape;832;p87"/>
            <p:cNvSpPr/>
            <p:nvPr/>
          </p:nvSpPr>
          <p:spPr>
            <a:xfrm>
              <a:off x="1529350" y="583200"/>
              <a:ext cx="423475" cy="157450"/>
            </a:xfrm>
            <a:custGeom>
              <a:rect b="b" l="l" r="r" t="t"/>
              <a:pathLst>
                <a:path extrusionOk="0" h="6298" w="16939">
                  <a:moveTo>
                    <a:pt x="4050" y="1"/>
                  </a:moveTo>
                  <a:cubicBezTo>
                    <a:pt x="1545" y="582"/>
                    <a:pt x="0" y="1642"/>
                    <a:pt x="0" y="2909"/>
                  </a:cubicBezTo>
                  <a:cubicBezTo>
                    <a:pt x="0" y="5111"/>
                    <a:pt x="4364" y="6297"/>
                    <a:pt x="8471" y="6297"/>
                  </a:cubicBezTo>
                  <a:cubicBezTo>
                    <a:pt x="12575" y="6297"/>
                    <a:pt x="16938" y="5111"/>
                    <a:pt x="16938" y="2909"/>
                  </a:cubicBezTo>
                  <a:cubicBezTo>
                    <a:pt x="16938" y="1642"/>
                    <a:pt x="15391" y="579"/>
                    <a:pt x="12882" y="1"/>
                  </a:cubicBezTo>
                  <a:lnTo>
                    <a:pt x="10040" y="4445"/>
                  </a:lnTo>
                  <a:cubicBezTo>
                    <a:pt x="9673" y="5018"/>
                    <a:pt x="9071" y="5305"/>
                    <a:pt x="8469" y="5305"/>
                  </a:cubicBezTo>
                  <a:cubicBezTo>
                    <a:pt x="7867" y="5305"/>
                    <a:pt x="7265" y="5018"/>
                    <a:pt x="6899" y="4445"/>
                  </a:cubicBezTo>
                  <a:lnTo>
                    <a:pt x="40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833" name="Google Shape;833;p87"/>
          <p:cNvGrpSpPr/>
          <p:nvPr/>
        </p:nvGrpSpPr>
        <p:grpSpPr>
          <a:xfrm>
            <a:off x="2551844" y="3685849"/>
            <a:ext cx="429788" cy="429788"/>
            <a:chOff x="3271200" y="4992125"/>
            <a:chExt cx="481825" cy="481825"/>
          </a:xfrm>
        </p:grpSpPr>
        <p:sp>
          <p:nvSpPr>
            <p:cNvPr id="834" name="Google Shape;834;p87"/>
            <p:cNvSpPr/>
            <p:nvPr/>
          </p:nvSpPr>
          <p:spPr>
            <a:xfrm>
              <a:off x="3497950" y="5106025"/>
              <a:ext cx="28250" cy="28250"/>
            </a:xfrm>
            <a:custGeom>
              <a:rect b="b" l="l" r="r" t="t"/>
              <a:pathLst>
                <a:path extrusionOk="0" h="1130" w="1130">
                  <a:moveTo>
                    <a:pt x="566" y="1"/>
                  </a:moveTo>
                  <a:cubicBezTo>
                    <a:pt x="253" y="1"/>
                    <a:pt x="0" y="251"/>
                    <a:pt x="0" y="564"/>
                  </a:cubicBezTo>
                  <a:cubicBezTo>
                    <a:pt x="0" y="877"/>
                    <a:pt x="253" y="1130"/>
                    <a:pt x="566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35" name="Google Shape;835;p87"/>
            <p:cNvSpPr/>
            <p:nvPr/>
          </p:nvSpPr>
          <p:spPr>
            <a:xfrm>
              <a:off x="3497950" y="5218950"/>
              <a:ext cx="28250" cy="141175"/>
            </a:xfrm>
            <a:custGeom>
              <a:rect b="b" l="l" r="r" t="t"/>
              <a:pathLst>
                <a:path extrusionOk="0" h="5647" w="1130">
                  <a:moveTo>
                    <a:pt x="0" y="0"/>
                  </a:moveTo>
                  <a:lnTo>
                    <a:pt x="0" y="5647"/>
                  </a:lnTo>
                  <a:lnTo>
                    <a:pt x="1130" y="5647"/>
                  </a:lnTo>
                  <a:lnTo>
                    <a:pt x="11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36" name="Google Shape;836;p87"/>
            <p:cNvSpPr/>
            <p:nvPr/>
          </p:nvSpPr>
          <p:spPr>
            <a:xfrm>
              <a:off x="3271200" y="4992125"/>
              <a:ext cx="481825" cy="481825"/>
            </a:xfrm>
            <a:custGeom>
              <a:rect b="b" l="l" r="r" t="t"/>
              <a:pathLst>
                <a:path extrusionOk="0" h="19273" w="19273">
                  <a:moveTo>
                    <a:pt x="9636" y="3427"/>
                  </a:moveTo>
                  <a:cubicBezTo>
                    <a:pt x="10320" y="3427"/>
                    <a:pt x="10937" y="3840"/>
                    <a:pt x="11199" y="4472"/>
                  </a:cubicBezTo>
                  <a:cubicBezTo>
                    <a:pt x="11461" y="5105"/>
                    <a:pt x="11317" y="5833"/>
                    <a:pt x="10832" y="6318"/>
                  </a:cubicBezTo>
                  <a:cubicBezTo>
                    <a:pt x="10508" y="6642"/>
                    <a:pt x="10074" y="6814"/>
                    <a:pt x="9634" y="6814"/>
                  </a:cubicBezTo>
                  <a:cubicBezTo>
                    <a:pt x="9415" y="6814"/>
                    <a:pt x="9195" y="6772"/>
                    <a:pt x="8986" y="6686"/>
                  </a:cubicBezTo>
                  <a:cubicBezTo>
                    <a:pt x="8354" y="6424"/>
                    <a:pt x="7941" y="5806"/>
                    <a:pt x="7941" y="5120"/>
                  </a:cubicBezTo>
                  <a:cubicBezTo>
                    <a:pt x="7941" y="4183"/>
                    <a:pt x="8700" y="3427"/>
                    <a:pt x="9636" y="3427"/>
                  </a:cubicBezTo>
                  <a:close/>
                  <a:moveTo>
                    <a:pt x="10766" y="7944"/>
                  </a:moveTo>
                  <a:cubicBezTo>
                    <a:pt x="11076" y="7944"/>
                    <a:pt x="11329" y="8194"/>
                    <a:pt x="11329" y="8507"/>
                  </a:cubicBezTo>
                  <a:lnTo>
                    <a:pt x="11329" y="14720"/>
                  </a:lnTo>
                  <a:lnTo>
                    <a:pt x="11895" y="14720"/>
                  </a:lnTo>
                  <a:cubicBezTo>
                    <a:pt x="12205" y="14720"/>
                    <a:pt x="12458" y="14969"/>
                    <a:pt x="12458" y="15283"/>
                  </a:cubicBezTo>
                  <a:cubicBezTo>
                    <a:pt x="12458" y="15596"/>
                    <a:pt x="12205" y="15849"/>
                    <a:pt x="11895" y="15849"/>
                  </a:cubicBezTo>
                  <a:lnTo>
                    <a:pt x="7378" y="15849"/>
                  </a:lnTo>
                  <a:cubicBezTo>
                    <a:pt x="7065" y="15849"/>
                    <a:pt x="6812" y="15596"/>
                    <a:pt x="6812" y="15283"/>
                  </a:cubicBezTo>
                  <a:cubicBezTo>
                    <a:pt x="6812" y="14969"/>
                    <a:pt x="7065" y="14720"/>
                    <a:pt x="7378" y="14720"/>
                  </a:cubicBezTo>
                  <a:lnTo>
                    <a:pt x="7941" y="14720"/>
                  </a:lnTo>
                  <a:lnTo>
                    <a:pt x="7941" y="9073"/>
                  </a:lnTo>
                  <a:lnTo>
                    <a:pt x="7378" y="9073"/>
                  </a:lnTo>
                  <a:cubicBezTo>
                    <a:pt x="7065" y="9073"/>
                    <a:pt x="6812" y="8821"/>
                    <a:pt x="6812" y="8507"/>
                  </a:cubicBezTo>
                  <a:cubicBezTo>
                    <a:pt x="6812" y="8194"/>
                    <a:pt x="7065" y="7944"/>
                    <a:pt x="7378" y="7944"/>
                  </a:cubicBezTo>
                  <a:close/>
                  <a:moveTo>
                    <a:pt x="1693" y="1"/>
                  </a:moveTo>
                  <a:cubicBezTo>
                    <a:pt x="756" y="1"/>
                    <a:pt x="0" y="759"/>
                    <a:pt x="0" y="1696"/>
                  </a:cubicBezTo>
                  <a:lnTo>
                    <a:pt x="0" y="17580"/>
                  </a:lnTo>
                  <a:cubicBezTo>
                    <a:pt x="0" y="18514"/>
                    <a:pt x="756" y="19273"/>
                    <a:pt x="1693" y="19273"/>
                  </a:cubicBezTo>
                  <a:lnTo>
                    <a:pt x="17577" y="19273"/>
                  </a:lnTo>
                  <a:cubicBezTo>
                    <a:pt x="18514" y="19273"/>
                    <a:pt x="19269" y="18514"/>
                    <a:pt x="19272" y="17580"/>
                  </a:cubicBezTo>
                  <a:lnTo>
                    <a:pt x="19272" y="1696"/>
                  </a:lnTo>
                  <a:cubicBezTo>
                    <a:pt x="19269" y="759"/>
                    <a:pt x="18514" y="1"/>
                    <a:pt x="175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837" name="Google Shape;837;p87"/>
          <p:cNvGrpSpPr/>
          <p:nvPr/>
        </p:nvGrpSpPr>
        <p:grpSpPr>
          <a:xfrm>
            <a:off x="1080248" y="2608686"/>
            <a:ext cx="448045" cy="448052"/>
            <a:chOff x="-10391650" y="3180600"/>
            <a:chExt cx="352875" cy="353075"/>
          </a:xfrm>
        </p:grpSpPr>
        <p:sp>
          <p:nvSpPr>
            <p:cNvPr id="838" name="Google Shape;838;p87"/>
            <p:cNvSpPr/>
            <p:nvPr/>
          </p:nvSpPr>
          <p:spPr>
            <a:xfrm>
              <a:off x="-10390875" y="3263500"/>
              <a:ext cx="352100" cy="42550"/>
            </a:xfrm>
            <a:custGeom>
              <a:rect b="b" l="l" r="r" t="t"/>
              <a:pathLst>
                <a:path extrusionOk="0" h="1702" w="14084">
                  <a:moveTo>
                    <a:pt x="820" y="1"/>
                  </a:moveTo>
                  <a:cubicBezTo>
                    <a:pt x="347" y="1"/>
                    <a:pt x="1" y="379"/>
                    <a:pt x="1" y="851"/>
                  </a:cubicBezTo>
                  <a:lnTo>
                    <a:pt x="1" y="1261"/>
                  </a:lnTo>
                  <a:cubicBezTo>
                    <a:pt x="1" y="1513"/>
                    <a:pt x="190" y="1702"/>
                    <a:pt x="410" y="1702"/>
                  </a:cubicBezTo>
                  <a:lnTo>
                    <a:pt x="13674" y="1702"/>
                  </a:lnTo>
                  <a:cubicBezTo>
                    <a:pt x="13894" y="1702"/>
                    <a:pt x="14083" y="1513"/>
                    <a:pt x="14083" y="1261"/>
                  </a:cubicBezTo>
                  <a:lnTo>
                    <a:pt x="14083" y="851"/>
                  </a:lnTo>
                  <a:cubicBezTo>
                    <a:pt x="14083" y="410"/>
                    <a:pt x="13705" y="1"/>
                    <a:pt x="132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87"/>
            <p:cNvSpPr/>
            <p:nvPr/>
          </p:nvSpPr>
          <p:spPr>
            <a:xfrm>
              <a:off x="-10391650" y="3451750"/>
              <a:ext cx="352875" cy="81925"/>
            </a:xfrm>
            <a:custGeom>
              <a:rect b="b" l="l" r="r" t="t"/>
              <a:pathLst>
                <a:path extrusionOk="0" h="3277" w="14115">
                  <a:moveTo>
                    <a:pt x="2079" y="0"/>
                  </a:moveTo>
                  <a:cubicBezTo>
                    <a:pt x="1418" y="0"/>
                    <a:pt x="819" y="536"/>
                    <a:pt x="819" y="1229"/>
                  </a:cubicBezTo>
                  <a:lnTo>
                    <a:pt x="819" y="1607"/>
                  </a:lnTo>
                  <a:cubicBezTo>
                    <a:pt x="347" y="1607"/>
                    <a:pt x="0" y="1954"/>
                    <a:pt x="0" y="2458"/>
                  </a:cubicBezTo>
                  <a:lnTo>
                    <a:pt x="0" y="2867"/>
                  </a:lnTo>
                  <a:cubicBezTo>
                    <a:pt x="0" y="3119"/>
                    <a:pt x="189" y="3277"/>
                    <a:pt x="378" y="3277"/>
                  </a:cubicBezTo>
                  <a:lnTo>
                    <a:pt x="13642" y="3277"/>
                  </a:lnTo>
                  <a:cubicBezTo>
                    <a:pt x="13894" y="3277"/>
                    <a:pt x="14083" y="3088"/>
                    <a:pt x="14083" y="2867"/>
                  </a:cubicBezTo>
                  <a:lnTo>
                    <a:pt x="14083" y="2458"/>
                  </a:lnTo>
                  <a:cubicBezTo>
                    <a:pt x="14114" y="1954"/>
                    <a:pt x="13736" y="1607"/>
                    <a:pt x="13295" y="1607"/>
                  </a:cubicBezTo>
                  <a:lnTo>
                    <a:pt x="13295" y="1229"/>
                  </a:lnTo>
                  <a:cubicBezTo>
                    <a:pt x="13295" y="567"/>
                    <a:pt x="12760" y="0"/>
                    <a:pt x="120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p87"/>
            <p:cNvSpPr/>
            <p:nvPr/>
          </p:nvSpPr>
          <p:spPr>
            <a:xfrm>
              <a:off x="-10327075" y="3180600"/>
              <a:ext cx="223700" cy="62450"/>
            </a:xfrm>
            <a:custGeom>
              <a:rect b="b" l="l" r="r" t="t"/>
              <a:pathLst>
                <a:path extrusionOk="0" h="2498" w="8948">
                  <a:moveTo>
                    <a:pt x="4490" y="1"/>
                  </a:moveTo>
                  <a:cubicBezTo>
                    <a:pt x="4419" y="1"/>
                    <a:pt x="4348" y="24"/>
                    <a:pt x="4285" y="72"/>
                  </a:cubicBezTo>
                  <a:lnTo>
                    <a:pt x="0" y="2498"/>
                  </a:lnTo>
                  <a:lnTo>
                    <a:pt x="8948" y="2498"/>
                  </a:lnTo>
                  <a:lnTo>
                    <a:pt x="4695" y="72"/>
                  </a:lnTo>
                  <a:cubicBezTo>
                    <a:pt x="4632" y="24"/>
                    <a:pt x="4561" y="1"/>
                    <a:pt x="44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p87"/>
            <p:cNvSpPr/>
            <p:nvPr/>
          </p:nvSpPr>
          <p:spPr>
            <a:xfrm>
              <a:off x="-10245950" y="3325725"/>
              <a:ext cx="61450" cy="104775"/>
            </a:xfrm>
            <a:custGeom>
              <a:rect b="b" l="l" r="r" t="t"/>
              <a:pathLst>
                <a:path extrusionOk="0" h="4191" w="2458">
                  <a:moveTo>
                    <a:pt x="0" y="1"/>
                  </a:moveTo>
                  <a:lnTo>
                    <a:pt x="0" y="4191"/>
                  </a:lnTo>
                  <a:lnTo>
                    <a:pt x="2458" y="4191"/>
                  </a:lnTo>
                  <a:lnTo>
                    <a:pt x="24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Google Shape;842;p87"/>
            <p:cNvSpPr/>
            <p:nvPr/>
          </p:nvSpPr>
          <p:spPr>
            <a:xfrm>
              <a:off x="-10142775" y="3325725"/>
              <a:ext cx="63025" cy="104775"/>
            </a:xfrm>
            <a:custGeom>
              <a:rect b="b" l="l" r="r" t="t"/>
              <a:pathLst>
                <a:path extrusionOk="0" h="4191" w="2521">
                  <a:moveTo>
                    <a:pt x="1" y="1"/>
                  </a:moveTo>
                  <a:lnTo>
                    <a:pt x="1" y="4191"/>
                  </a:lnTo>
                  <a:lnTo>
                    <a:pt x="2521" y="4191"/>
                  </a:lnTo>
                  <a:lnTo>
                    <a:pt x="252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" name="Google Shape;843;p87"/>
            <p:cNvSpPr/>
            <p:nvPr/>
          </p:nvSpPr>
          <p:spPr>
            <a:xfrm>
              <a:off x="-10350700" y="3325725"/>
              <a:ext cx="62250" cy="104775"/>
            </a:xfrm>
            <a:custGeom>
              <a:rect b="b" l="l" r="r" t="t"/>
              <a:pathLst>
                <a:path extrusionOk="0" h="4191" w="2490">
                  <a:moveTo>
                    <a:pt x="0" y="1"/>
                  </a:moveTo>
                  <a:lnTo>
                    <a:pt x="0" y="4191"/>
                  </a:lnTo>
                  <a:lnTo>
                    <a:pt x="2489" y="4191"/>
                  </a:lnTo>
                  <a:lnTo>
                    <a:pt x="24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44" name="Google Shape;844;p87"/>
          <p:cNvGrpSpPr/>
          <p:nvPr/>
        </p:nvGrpSpPr>
        <p:grpSpPr>
          <a:xfrm>
            <a:off x="2528626" y="2617828"/>
            <a:ext cx="476224" cy="429769"/>
            <a:chOff x="-40745125" y="3632900"/>
            <a:chExt cx="318225" cy="289875"/>
          </a:xfrm>
        </p:grpSpPr>
        <p:sp>
          <p:nvSpPr>
            <p:cNvPr id="845" name="Google Shape;845;p87"/>
            <p:cNvSpPr/>
            <p:nvPr/>
          </p:nvSpPr>
          <p:spPr>
            <a:xfrm>
              <a:off x="-40745125" y="3632900"/>
              <a:ext cx="300125" cy="82725"/>
            </a:xfrm>
            <a:custGeom>
              <a:rect b="b" l="l" r="r" t="t"/>
              <a:pathLst>
                <a:path extrusionOk="0" h="3309" w="12005">
                  <a:moveTo>
                    <a:pt x="1671" y="0"/>
                  </a:moveTo>
                  <a:cubicBezTo>
                    <a:pt x="757" y="0"/>
                    <a:pt x="1" y="757"/>
                    <a:pt x="1" y="1670"/>
                  </a:cubicBezTo>
                  <a:cubicBezTo>
                    <a:pt x="1" y="2552"/>
                    <a:pt x="757" y="3308"/>
                    <a:pt x="1671" y="3308"/>
                  </a:cubicBezTo>
                  <a:lnTo>
                    <a:pt x="11469" y="3308"/>
                  </a:lnTo>
                  <a:cubicBezTo>
                    <a:pt x="11815" y="3308"/>
                    <a:pt x="12004" y="2930"/>
                    <a:pt x="11784" y="2647"/>
                  </a:cubicBezTo>
                  <a:cubicBezTo>
                    <a:pt x="11595" y="2363"/>
                    <a:pt x="11469" y="2017"/>
                    <a:pt x="11469" y="1670"/>
                  </a:cubicBezTo>
                  <a:cubicBezTo>
                    <a:pt x="11469" y="1292"/>
                    <a:pt x="11595" y="946"/>
                    <a:pt x="11784" y="662"/>
                  </a:cubicBezTo>
                  <a:cubicBezTo>
                    <a:pt x="11973" y="410"/>
                    <a:pt x="11784" y="0"/>
                    <a:pt x="114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p87"/>
            <p:cNvSpPr/>
            <p:nvPr/>
          </p:nvSpPr>
          <p:spPr>
            <a:xfrm>
              <a:off x="-40508050" y="3736075"/>
              <a:ext cx="21300" cy="82725"/>
            </a:xfrm>
            <a:custGeom>
              <a:rect b="b" l="l" r="r" t="t"/>
              <a:pathLst>
                <a:path extrusionOk="0" h="3309" w="852">
                  <a:moveTo>
                    <a:pt x="1" y="1"/>
                  </a:moveTo>
                  <a:lnTo>
                    <a:pt x="1" y="3309"/>
                  </a:lnTo>
                  <a:lnTo>
                    <a:pt x="852" y="3309"/>
                  </a:lnTo>
                  <a:lnTo>
                    <a:pt x="85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" name="Google Shape;847;p87"/>
            <p:cNvSpPr/>
            <p:nvPr/>
          </p:nvSpPr>
          <p:spPr>
            <a:xfrm>
              <a:off x="-40466300" y="3736875"/>
              <a:ext cx="39400" cy="82725"/>
            </a:xfrm>
            <a:custGeom>
              <a:rect b="b" l="l" r="r" t="t"/>
              <a:pathLst>
                <a:path extrusionOk="0" h="3309" w="1576">
                  <a:moveTo>
                    <a:pt x="1" y="0"/>
                  </a:moveTo>
                  <a:lnTo>
                    <a:pt x="1" y="3308"/>
                  </a:lnTo>
                  <a:lnTo>
                    <a:pt x="1198" y="3308"/>
                  </a:lnTo>
                  <a:cubicBezTo>
                    <a:pt x="1387" y="3277"/>
                    <a:pt x="1576" y="3088"/>
                    <a:pt x="1576" y="2899"/>
                  </a:cubicBezTo>
                  <a:lnTo>
                    <a:pt x="1576" y="410"/>
                  </a:lnTo>
                  <a:cubicBezTo>
                    <a:pt x="1576" y="158"/>
                    <a:pt x="1387" y="0"/>
                    <a:pt x="11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p87"/>
            <p:cNvSpPr/>
            <p:nvPr/>
          </p:nvSpPr>
          <p:spPr>
            <a:xfrm>
              <a:off x="-40723050" y="3736075"/>
              <a:ext cx="194550" cy="82725"/>
            </a:xfrm>
            <a:custGeom>
              <a:rect b="b" l="l" r="r" t="t"/>
              <a:pathLst>
                <a:path extrusionOk="0" h="3309" w="7782">
                  <a:moveTo>
                    <a:pt x="441" y="1"/>
                  </a:moveTo>
                  <a:cubicBezTo>
                    <a:pt x="189" y="1"/>
                    <a:pt x="0" y="221"/>
                    <a:pt x="0" y="442"/>
                  </a:cubicBezTo>
                  <a:lnTo>
                    <a:pt x="0" y="2931"/>
                  </a:lnTo>
                  <a:cubicBezTo>
                    <a:pt x="0" y="3151"/>
                    <a:pt x="189" y="3309"/>
                    <a:pt x="441" y="3309"/>
                  </a:cubicBezTo>
                  <a:lnTo>
                    <a:pt x="7782" y="3309"/>
                  </a:lnTo>
                  <a:lnTo>
                    <a:pt x="77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p87"/>
            <p:cNvSpPr/>
            <p:nvPr/>
          </p:nvSpPr>
          <p:spPr>
            <a:xfrm>
              <a:off x="-40681325" y="3839250"/>
              <a:ext cx="21300" cy="82725"/>
            </a:xfrm>
            <a:custGeom>
              <a:rect b="b" l="l" r="r" t="t"/>
              <a:pathLst>
                <a:path extrusionOk="0" h="3309" w="852">
                  <a:moveTo>
                    <a:pt x="1" y="1"/>
                  </a:moveTo>
                  <a:lnTo>
                    <a:pt x="1" y="3309"/>
                  </a:lnTo>
                  <a:lnTo>
                    <a:pt x="851" y="3309"/>
                  </a:lnTo>
                  <a:lnTo>
                    <a:pt x="8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87"/>
            <p:cNvSpPr/>
            <p:nvPr/>
          </p:nvSpPr>
          <p:spPr>
            <a:xfrm>
              <a:off x="-40639575" y="3840825"/>
              <a:ext cx="190625" cy="81950"/>
            </a:xfrm>
            <a:custGeom>
              <a:rect b="b" l="l" r="r" t="t"/>
              <a:pathLst>
                <a:path extrusionOk="0" h="3278" w="7625">
                  <a:moveTo>
                    <a:pt x="1" y="1"/>
                  </a:moveTo>
                  <a:lnTo>
                    <a:pt x="1" y="3277"/>
                  </a:lnTo>
                  <a:lnTo>
                    <a:pt x="7247" y="3277"/>
                  </a:lnTo>
                  <a:cubicBezTo>
                    <a:pt x="7467" y="3277"/>
                    <a:pt x="7625" y="3057"/>
                    <a:pt x="7625" y="2868"/>
                  </a:cubicBezTo>
                  <a:lnTo>
                    <a:pt x="7625" y="379"/>
                  </a:lnTo>
                  <a:cubicBezTo>
                    <a:pt x="7625" y="158"/>
                    <a:pt x="7436" y="1"/>
                    <a:pt x="72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Google Shape;851;p87"/>
            <p:cNvSpPr/>
            <p:nvPr/>
          </p:nvSpPr>
          <p:spPr>
            <a:xfrm>
              <a:off x="-40745125" y="3840050"/>
              <a:ext cx="43350" cy="82725"/>
            </a:xfrm>
            <a:custGeom>
              <a:rect b="b" l="l" r="r" t="t"/>
              <a:pathLst>
                <a:path extrusionOk="0" h="3309" w="1734">
                  <a:moveTo>
                    <a:pt x="442" y="0"/>
                  </a:moveTo>
                  <a:cubicBezTo>
                    <a:pt x="190" y="0"/>
                    <a:pt x="1" y="189"/>
                    <a:pt x="1" y="378"/>
                  </a:cubicBezTo>
                  <a:lnTo>
                    <a:pt x="1" y="2867"/>
                  </a:lnTo>
                  <a:cubicBezTo>
                    <a:pt x="1" y="3088"/>
                    <a:pt x="190" y="3308"/>
                    <a:pt x="442" y="3308"/>
                  </a:cubicBezTo>
                  <a:lnTo>
                    <a:pt x="1734" y="3308"/>
                  </a:lnTo>
                  <a:lnTo>
                    <a:pt x="173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5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6" name="Google Shape;856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2950" y="2132925"/>
            <a:ext cx="1792282" cy="2389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57" name="Google Shape;857;p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58375" y="274924"/>
            <a:ext cx="1792274" cy="238966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8" name="Google Shape;858;p8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43450" y="115650"/>
            <a:ext cx="3186314" cy="2389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59" name="Google Shape;859;p8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99450" y="2664601"/>
            <a:ext cx="1792274" cy="2389673"/>
          </a:xfrm>
          <a:prstGeom prst="rect">
            <a:avLst/>
          </a:prstGeom>
          <a:noFill/>
          <a:ln>
            <a:noFill/>
          </a:ln>
        </p:spPr>
      </p:pic>
      <p:pic>
        <p:nvPicPr>
          <p:cNvPr id="860" name="Google Shape;860;p8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959194" y="2866942"/>
            <a:ext cx="2792643" cy="2094482"/>
          </a:xfrm>
          <a:prstGeom prst="rect">
            <a:avLst/>
          </a:prstGeom>
          <a:noFill/>
          <a:ln>
            <a:noFill/>
          </a:ln>
        </p:spPr>
      </p:pic>
      <p:sp>
        <p:nvSpPr>
          <p:cNvPr id="861" name="Google Shape;861;p88"/>
          <p:cNvSpPr txBox="1"/>
          <p:nvPr>
            <p:ph type="title"/>
          </p:nvPr>
        </p:nvSpPr>
        <p:spPr>
          <a:xfrm>
            <a:off x="204975" y="115650"/>
            <a:ext cx="2352600" cy="176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u="sng"/>
              <a:t>Our</a:t>
            </a:r>
            <a:endParaRPr sz="5400" u="sng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u="sng"/>
              <a:t>Events!</a:t>
            </a:r>
            <a:endParaRPr sz="5400" u="sng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5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89"/>
          <p:cNvSpPr txBox="1"/>
          <p:nvPr>
            <p:ph type="title"/>
          </p:nvPr>
        </p:nvSpPr>
        <p:spPr>
          <a:xfrm>
            <a:off x="183875" y="739363"/>
            <a:ext cx="3980400" cy="146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600"/>
              <a:t>Little</a:t>
            </a:r>
            <a:endParaRPr sz="5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600"/>
              <a:t>Gallery</a:t>
            </a:r>
            <a:r>
              <a:rPr lang="en" sz="5600"/>
              <a:t>!</a:t>
            </a:r>
            <a:endParaRPr sz="5600"/>
          </a:p>
        </p:txBody>
      </p:sp>
      <p:pic>
        <p:nvPicPr>
          <p:cNvPr id="867" name="Google Shape;867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14399" y="2866435"/>
            <a:ext cx="2143125" cy="174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8" name="Google Shape;868;p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73175" y="822730"/>
            <a:ext cx="2064829" cy="1658633"/>
          </a:xfrm>
          <a:prstGeom prst="rect">
            <a:avLst/>
          </a:prstGeom>
          <a:noFill/>
          <a:ln>
            <a:noFill/>
          </a:ln>
        </p:spPr>
      </p:pic>
      <p:pic>
        <p:nvPicPr>
          <p:cNvPr id="869" name="Google Shape;869;p8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93063" y="2481351"/>
            <a:ext cx="2198400" cy="179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0" name="Google Shape;870;p89"/>
          <p:cNvPicPr preferRelativeResize="0"/>
          <p:nvPr/>
        </p:nvPicPr>
        <p:blipFill rotWithShape="1">
          <a:blip r:embed="rId6">
            <a:alphaModFix/>
          </a:blip>
          <a:srcRect b="26307" l="9802" r="18332" t="11336"/>
          <a:stretch/>
        </p:blipFill>
        <p:spPr>
          <a:xfrm>
            <a:off x="183875" y="2667175"/>
            <a:ext cx="3834998" cy="1871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71" name="Google Shape;871;p8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057113" y="285125"/>
            <a:ext cx="1474424" cy="1971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72" name="Google Shape;872;p8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779225" y="379781"/>
            <a:ext cx="2064824" cy="15445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76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p90"/>
          <p:cNvSpPr txBox="1"/>
          <p:nvPr>
            <p:ph idx="1" type="body"/>
          </p:nvPr>
        </p:nvSpPr>
        <p:spPr>
          <a:xfrm>
            <a:off x="684950" y="784100"/>
            <a:ext cx="5125500" cy="1080000"/>
          </a:xfrm>
          <a:prstGeom prst="rect">
            <a:avLst/>
          </a:prstGeom>
          <a:noFill/>
          <a:ln cap="flat" cmpd="sng" w="76200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</a:t>
            </a:r>
            <a:r>
              <a:rPr lang="en"/>
              <a:t> catalyst for growth, connection, and success.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9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Eine Zeitleiste funktioniert immer</a:t>
            </a:r>
            <a:endParaRPr/>
          </a:p>
        </p:txBody>
      </p:sp>
      <p:sp>
        <p:nvSpPr>
          <p:cNvPr id="883" name="Google Shape;883;p91"/>
          <p:cNvSpPr txBox="1"/>
          <p:nvPr/>
        </p:nvSpPr>
        <p:spPr>
          <a:xfrm>
            <a:off x="1370975" y="2249054"/>
            <a:ext cx="18288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Announcement</a:t>
            </a:r>
            <a:endParaRPr sz="2000"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884" name="Google Shape;884;p91"/>
          <p:cNvSpPr txBox="1"/>
          <p:nvPr/>
        </p:nvSpPr>
        <p:spPr>
          <a:xfrm>
            <a:off x="3657599" y="2249054"/>
            <a:ext cx="18288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Application</a:t>
            </a:r>
            <a:endParaRPr sz="2000"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885" name="Google Shape;885;p91"/>
          <p:cNvSpPr txBox="1"/>
          <p:nvPr/>
        </p:nvSpPr>
        <p:spPr>
          <a:xfrm>
            <a:off x="5944224" y="2249054"/>
            <a:ext cx="18288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Shortlisting</a:t>
            </a:r>
            <a:endParaRPr sz="2000"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886" name="Google Shape;886;p91"/>
          <p:cNvSpPr/>
          <p:nvPr/>
        </p:nvSpPr>
        <p:spPr>
          <a:xfrm>
            <a:off x="1866275" y="1410838"/>
            <a:ext cx="838200" cy="838200"/>
          </a:xfrm>
          <a:prstGeom prst="snip1Rect">
            <a:avLst>
              <a:gd fmla="val 16667" name="adj"/>
            </a:avLst>
          </a:prstGeom>
          <a:solidFill>
            <a:srgbClr val="084478">
              <a:alpha val="132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7" name="Google Shape;887;p91"/>
          <p:cNvSpPr/>
          <p:nvPr/>
        </p:nvSpPr>
        <p:spPr>
          <a:xfrm>
            <a:off x="4152899" y="1410838"/>
            <a:ext cx="838200" cy="838200"/>
          </a:xfrm>
          <a:prstGeom prst="snip1Rect">
            <a:avLst>
              <a:gd fmla="val 16667" name="adj"/>
            </a:avLst>
          </a:prstGeom>
          <a:solidFill>
            <a:srgbClr val="084478">
              <a:alpha val="132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8" name="Google Shape;888;p91"/>
          <p:cNvSpPr/>
          <p:nvPr/>
        </p:nvSpPr>
        <p:spPr>
          <a:xfrm>
            <a:off x="6439524" y="1410838"/>
            <a:ext cx="838200" cy="838200"/>
          </a:xfrm>
          <a:prstGeom prst="snip1Rect">
            <a:avLst>
              <a:gd fmla="val 16667" name="adj"/>
            </a:avLst>
          </a:prstGeom>
          <a:solidFill>
            <a:srgbClr val="084478">
              <a:alpha val="132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89" name="Google Shape;889;p91"/>
          <p:cNvCxnSpPr>
            <a:stCxn id="886" idx="0"/>
            <a:endCxn id="887" idx="2"/>
          </p:cNvCxnSpPr>
          <p:nvPr/>
        </p:nvCxnSpPr>
        <p:spPr>
          <a:xfrm>
            <a:off x="2704475" y="1829938"/>
            <a:ext cx="1448400" cy="600"/>
          </a:xfrm>
          <a:prstGeom prst="bentConnector3">
            <a:avLst>
              <a:gd fmla="val 50001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90" name="Google Shape;890;p91"/>
          <p:cNvCxnSpPr>
            <a:stCxn id="887" idx="0"/>
            <a:endCxn id="888" idx="2"/>
          </p:cNvCxnSpPr>
          <p:nvPr/>
        </p:nvCxnSpPr>
        <p:spPr>
          <a:xfrm>
            <a:off x="4991099" y="1829938"/>
            <a:ext cx="1448400" cy="600"/>
          </a:xfrm>
          <a:prstGeom prst="bentConnector3">
            <a:avLst>
              <a:gd fmla="val 50001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91" name="Google Shape;891;p91"/>
          <p:cNvCxnSpPr>
            <a:stCxn id="886" idx="2"/>
          </p:cNvCxnSpPr>
          <p:nvPr/>
        </p:nvCxnSpPr>
        <p:spPr>
          <a:xfrm rot="10800000">
            <a:off x="1104875" y="1829938"/>
            <a:ext cx="761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92" name="Google Shape;892;p91"/>
          <p:cNvCxnSpPr>
            <a:endCxn id="893" idx="0"/>
          </p:cNvCxnSpPr>
          <p:nvPr/>
        </p:nvCxnSpPr>
        <p:spPr>
          <a:xfrm rot="10800000">
            <a:off x="7277724" y="3700088"/>
            <a:ext cx="852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grpSp>
        <p:nvGrpSpPr>
          <p:cNvPr id="894" name="Google Shape;894;p91"/>
          <p:cNvGrpSpPr/>
          <p:nvPr/>
        </p:nvGrpSpPr>
        <p:grpSpPr>
          <a:xfrm>
            <a:off x="2064951" y="1652375"/>
            <a:ext cx="440849" cy="393212"/>
            <a:chOff x="899850" y="871450"/>
            <a:chExt cx="483175" cy="423400"/>
          </a:xfrm>
        </p:grpSpPr>
        <p:sp>
          <p:nvSpPr>
            <p:cNvPr id="895" name="Google Shape;895;p91"/>
            <p:cNvSpPr/>
            <p:nvPr/>
          </p:nvSpPr>
          <p:spPr>
            <a:xfrm>
              <a:off x="1325175" y="1040825"/>
              <a:ext cx="56425" cy="28275"/>
            </a:xfrm>
            <a:custGeom>
              <a:rect b="b" l="l" r="r" t="t"/>
              <a:pathLst>
                <a:path extrusionOk="0" h="1131" w="2257">
                  <a:moveTo>
                    <a:pt x="564" y="1"/>
                  </a:moveTo>
                  <a:cubicBezTo>
                    <a:pt x="251" y="1"/>
                    <a:pt x="1" y="251"/>
                    <a:pt x="1" y="564"/>
                  </a:cubicBezTo>
                  <a:cubicBezTo>
                    <a:pt x="1" y="877"/>
                    <a:pt x="251" y="1130"/>
                    <a:pt x="564" y="1130"/>
                  </a:cubicBezTo>
                  <a:lnTo>
                    <a:pt x="1693" y="1130"/>
                  </a:lnTo>
                  <a:cubicBezTo>
                    <a:pt x="2006" y="1130"/>
                    <a:pt x="2256" y="877"/>
                    <a:pt x="2256" y="564"/>
                  </a:cubicBezTo>
                  <a:cubicBezTo>
                    <a:pt x="2256" y="251"/>
                    <a:pt x="2006" y="1"/>
                    <a:pt x="16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96" name="Google Shape;896;p91"/>
            <p:cNvSpPr/>
            <p:nvPr/>
          </p:nvSpPr>
          <p:spPr>
            <a:xfrm>
              <a:off x="1323750" y="956100"/>
              <a:ext cx="59275" cy="56525"/>
            </a:xfrm>
            <a:custGeom>
              <a:rect b="b" l="l" r="r" t="t"/>
              <a:pathLst>
                <a:path extrusionOk="0" h="2261" w="2371">
                  <a:moveTo>
                    <a:pt x="1750" y="0"/>
                  </a:moveTo>
                  <a:cubicBezTo>
                    <a:pt x="1605" y="0"/>
                    <a:pt x="1461" y="55"/>
                    <a:pt x="1350" y="165"/>
                  </a:cubicBezTo>
                  <a:lnTo>
                    <a:pt x="220" y="1294"/>
                  </a:lnTo>
                  <a:cubicBezTo>
                    <a:pt x="0" y="1517"/>
                    <a:pt x="0" y="1872"/>
                    <a:pt x="220" y="2095"/>
                  </a:cubicBezTo>
                  <a:cubicBezTo>
                    <a:pt x="332" y="2205"/>
                    <a:pt x="476" y="2260"/>
                    <a:pt x="621" y="2260"/>
                  </a:cubicBezTo>
                  <a:cubicBezTo>
                    <a:pt x="765" y="2260"/>
                    <a:pt x="910" y="2205"/>
                    <a:pt x="1021" y="2095"/>
                  </a:cubicBezTo>
                  <a:lnTo>
                    <a:pt x="2151" y="966"/>
                  </a:lnTo>
                  <a:cubicBezTo>
                    <a:pt x="2370" y="743"/>
                    <a:pt x="2370" y="388"/>
                    <a:pt x="2151" y="165"/>
                  </a:cubicBezTo>
                  <a:cubicBezTo>
                    <a:pt x="2039" y="55"/>
                    <a:pt x="1895" y="0"/>
                    <a:pt x="17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97" name="Google Shape;897;p91"/>
            <p:cNvSpPr/>
            <p:nvPr/>
          </p:nvSpPr>
          <p:spPr>
            <a:xfrm>
              <a:off x="1323750" y="1097250"/>
              <a:ext cx="59275" cy="56525"/>
            </a:xfrm>
            <a:custGeom>
              <a:rect b="b" l="l" r="r" t="t"/>
              <a:pathLst>
                <a:path extrusionOk="0" h="2261" w="2371">
                  <a:moveTo>
                    <a:pt x="621" y="0"/>
                  </a:moveTo>
                  <a:cubicBezTo>
                    <a:pt x="476" y="0"/>
                    <a:pt x="332" y="55"/>
                    <a:pt x="220" y="165"/>
                  </a:cubicBezTo>
                  <a:cubicBezTo>
                    <a:pt x="0" y="388"/>
                    <a:pt x="0" y="743"/>
                    <a:pt x="220" y="966"/>
                  </a:cubicBezTo>
                  <a:lnTo>
                    <a:pt x="1350" y="2095"/>
                  </a:lnTo>
                  <a:cubicBezTo>
                    <a:pt x="1461" y="2205"/>
                    <a:pt x="1605" y="2260"/>
                    <a:pt x="1750" y="2260"/>
                  </a:cubicBezTo>
                  <a:cubicBezTo>
                    <a:pt x="1895" y="2260"/>
                    <a:pt x="2039" y="2205"/>
                    <a:pt x="2151" y="2095"/>
                  </a:cubicBezTo>
                  <a:cubicBezTo>
                    <a:pt x="2370" y="1872"/>
                    <a:pt x="2370" y="1517"/>
                    <a:pt x="2151" y="1294"/>
                  </a:cubicBezTo>
                  <a:lnTo>
                    <a:pt x="1021" y="165"/>
                  </a:lnTo>
                  <a:cubicBezTo>
                    <a:pt x="910" y="55"/>
                    <a:pt x="765" y="0"/>
                    <a:pt x="6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98" name="Google Shape;898;p91"/>
            <p:cNvSpPr/>
            <p:nvPr/>
          </p:nvSpPr>
          <p:spPr>
            <a:xfrm>
              <a:off x="899850" y="871450"/>
              <a:ext cx="396150" cy="423400"/>
            </a:xfrm>
            <a:custGeom>
              <a:rect b="b" l="l" r="r" t="t"/>
              <a:pathLst>
                <a:path extrusionOk="0" h="16936" w="15846">
                  <a:moveTo>
                    <a:pt x="6812" y="4518"/>
                  </a:moveTo>
                  <a:lnTo>
                    <a:pt x="6812" y="10164"/>
                  </a:lnTo>
                  <a:lnTo>
                    <a:pt x="5682" y="10164"/>
                  </a:lnTo>
                  <a:lnTo>
                    <a:pt x="5682" y="4518"/>
                  </a:lnTo>
                  <a:close/>
                  <a:moveTo>
                    <a:pt x="14153" y="1130"/>
                  </a:moveTo>
                  <a:cubicBezTo>
                    <a:pt x="14463" y="1130"/>
                    <a:pt x="14716" y="1380"/>
                    <a:pt x="14716" y="1693"/>
                  </a:cubicBezTo>
                  <a:lnTo>
                    <a:pt x="14716" y="12985"/>
                  </a:lnTo>
                  <a:cubicBezTo>
                    <a:pt x="14716" y="13298"/>
                    <a:pt x="14463" y="13551"/>
                    <a:pt x="14153" y="13551"/>
                  </a:cubicBezTo>
                  <a:lnTo>
                    <a:pt x="13587" y="13551"/>
                  </a:lnTo>
                  <a:lnTo>
                    <a:pt x="13587" y="1130"/>
                  </a:lnTo>
                  <a:close/>
                  <a:moveTo>
                    <a:pt x="13018" y="1"/>
                  </a:moveTo>
                  <a:cubicBezTo>
                    <a:pt x="13012" y="1"/>
                    <a:pt x="13006" y="4"/>
                    <a:pt x="13000" y="4"/>
                  </a:cubicBezTo>
                  <a:cubicBezTo>
                    <a:pt x="12992" y="4"/>
                    <a:pt x="12985" y="4"/>
                    <a:pt x="12978" y="4"/>
                  </a:cubicBezTo>
                  <a:cubicBezTo>
                    <a:pt x="12972" y="4"/>
                    <a:pt x="12967" y="4"/>
                    <a:pt x="12961" y="4"/>
                  </a:cubicBezTo>
                  <a:cubicBezTo>
                    <a:pt x="12797" y="4"/>
                    <a:pt x="12768" y="58"/>
                    <a:pt x="7221" y="3385"/>
                  </a:cubicBezTo>
                  <a:lnTo>
                    <a:pt x="3990" y="3385"/>
                  </a:lnTo>
                  <a:cubicBezTo>
                    <a:pt x="1810" y="3388"/>
                    <a:pt x="0" y="5159"/>
                    <a:pt x="0" y="7339"/>
                  </a:cubicBezTo>
                  <a:cubicBezTo>
                    <a:pt x="0" y="9323"/>
                    <a:pt x="1515" y="10959"/>
                    <a:pt x="3424" y="11236"/>
                  </a:cubicBezTo>
                  <a:lnTo>
                    <a:pt x="3424" y="15244"/>
                  </a:lnTo>
                  <a:cubicBezTo>
                    <a:pt x="3424" y="16180"/>
                    <a:pt x="4183" y="16936"/>
                    <a:pt x="5119" y="16936"/>
                  </a:cubicBezTo>
                  <a:cubicBezTo>
                    <a:pt x="6053" y="16936"/>
                    <a:pt x="6812" y="16180"/>
                    <a:pt x="6812" y="15244"/>
                  </a:cubicBezTo>
                  <a:lnTo>
                    <a:pt x="6812" y="11293"/>
                  </a:lnTo>
                  <a:lnTo>
                    <a:pt x="7221" y="11293"/>
                  </a:lnTo>
                  <a:cubicBezTo>
                    <a:pt x="12690" y="14573"/>
                    <a:pt x="12811" y="14681"/>
                    <a:pt x="12984" y="14681"/>
                  </a:cubicBezTo>
                  <a:cubicBezTo>
                    <a:pt x="12997" y="14681"/>
                    <a:pt x="13009" y="14681"/>
                    <a:pt x="13024" y="14681"/>
                  </a:cubicBezTo>
                  <a:lnTo>
                    <a:pt x="14153" y="14681"/>
                  </a:lnTo>
                  <a:cubicBezTo>
                    <a:pt x="15087" y="14678"/>
                    <a:pt x="15845" y="13922"/>
                    <a:pt x="15845" y="12985"/>
                  </a:cubicBezTo>
                  <a:lnTo>
                    <a:pt x="15845" y="1693"/>
                  </a:lnTo>
                  <a:cubicBezTo>
                    <a:pt x="15845" y="756"/>
                    <a:pt x="15087" y="1"/>
                    <a:pt x="141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899" name="Google Shape;899;p91"/>
          <p:cNvGrpSpPr/>
          <p:nvPr/>
        </p:nvGrpSpPr>
        <p:grpSpPr>
          <a:xfrm>
            <a:off x="4357120" y="1634076"/>
            <a:ext cx="429758" cy="429788"/>
            <a:chOff x="2685825" y="840375"/>
            <a:chExt cx="481900" cy="481825"/>
          </a:xfrm>
        </p:grpSpPr>
        <p:sp>
          <p:nvSpPr>
            <p:cNvPr id="900" name="Google Shape;900;p91"/>
            <p:cNvSpPr/>
            <p:nvPr/>
          </p:nvSpPr>
          <p:spPr>
            <a:xfrm>
              <a:off x="2685825" y="840375"/>
              <a:ext cx="481900" cy="481825"/>
            </a:xfrm>
            <a:custGeom>
              <a:rect b="b" l="l" r="r" t="t"/>
              <a:pathLst>
                <a:path extrusionOk="0" h="19273" w="19276">
                  <a:moveTo>
                    <a:pt x="9600" y="4592"/>
                  </a:moveTo>
                  <a:cubicBezTo>
                    <a:pt x="12403" y="4592"/>
                    <a:pt x="14683" y="6872"/>
                    <a:pt x="14683" y="9675"/>
                  </a:cubicBezTo>
                  <a:cubicBezTo>
                    <a:pt x="14683" y="12476"/>
                    <a:pt x="12403" y="14755"/>
                    <a:pt x="9600" y="14755"/>
                  </a:cubicBezTo>
                  <a:cubicBezTo>
                    <a:pt x="6799" y="14755"/>
                    <a:pt x="4520" y="12476"/>
                    <a:pt x="4520" y="9675"/>
                  </a:cubicBezTo>
                  <a:cubicBezTo>
                    <a:pt x="4520" y="6872"/>
                    <a:pt x="6799" y="4592"/>
                    <a:pt x="9600" y="4592"/>
                  </a:cubicBezTo>
                  <a:close/>
                  <a:moveTo>
                    <a:pt x="8471" y="0"/>
                  </a:moveTo>
                  <a:cubicBezTo>
                    <a:pt x="8212" y="0"/>
                    <a:pt x="7986" y="175"/>
                    <a:pt x="7923" y="428"/>
                  </a:cubicBezTo>
                  <a:lnTo>
                    <a:pt x="7691" y="1427"/>
                  </a:lnTo>
                  <a:cubicBezTo>
                    <a:pt x="6778" y="1635"/>
                    <a:pt x="5908" y="1993"/>
                    <a:pt x="5116" y="2490"/>
                  </a:cubicBezTo>
                  <a:lnTo>
                    <a:pt x="4300" y="2002"/>
                  </a:lnTo>
                  <a:cubicBezTo>
                    <a:pt x="4210" y="1949"/>
                    <a:pt x="4110" y="1922"/>
                    <a:pt x="4010" y="1922"/>
                  </a:cubicBezTo>
                  <a:cubicBezTo>
                    <a:pt x="3864" y="1922"/>
                    <a:pt x="3719" y="1978"/>
                    <a:pt x="3611" y="2087"/>
                  </a:cubicBezTo>
                  <a:lnTo>
                    <a:pt x="2015" y="3683"/>
                  </a:lnTo>
                  <a:cubicBezTo>
                    <a:pt x="1831" y="3866"/>
                    <a:pt x="1798" y="4153"/>
                    <a:pt x="1930" y="4372"/>
                  </a:cubicBezTo>
                  <a:lnTo>
                    <a:pt x="2418" y="5188"/>
                  </a:lnTo>
                  <a:cubicBezTo>
                    <a:pt x="1921" y="5980"/>
                    <a:pt x="1563" y="6851"/>
                    <a:pt x="1355" y="7766"/>
                  </a:cubicBezTo>
                  <a:lnTo>
                    <a:pt x="431" y="7995"/>
                  </a:lnTo>
                  <a:cubicBezTo>
                    <a:pt x="178" y="8058"/>
                    <a:pt x="0" y="8284"/>
                    <a:pt x="3" y="8546"/>
                  </a:cubicBezTo>
                  <a:lnTo>
                    <a:pt x="3" y="10804"/>
                  </a:lnTo>
                  <a:cubicBezTo>
                    <a:pt x="0" y="11060"/>
                    <a:pt x="178" y="11286"/>
                    <a:pt x="428" y="11349"/>
                  </a:cubicBezTo>
                  <a:lnTo>
                    <a:pt x="1352" y="11581"/>
                  </a:lnTo>
                  <a:cubicBezTo>
                    <a:pt x="1560" y="12494"/>
                    <a:pt x="1921" y="13364"/>
                    <a:pt x="2418" y="14159"/>
                  </a:cubicBezTo>
                  <a:lnTo>
                    <a:pt x="1927" y="14972"/>
                  </a:lnTo>
                  <a:cubicBezTo>
                    <a:pt x="1795" y="15195"/>
                    <a:pt x="1831" y="15478"/>
                    <a:pt x="2012" y="15662"/>
                  </a:cubicBezTo>
                  <a:lnTo>
                    <a:pt x="3611" y="17261"/>
                  </a:lnTo>
                  <a:cubicBezTo>
                    <a:pt x="3720" y="17368"/>
                    <a:pt x="3864" y="17424"/>
                    <a:pt x="4011" y="17424"/>
                  </a:cubicBezTo>
                  <a:cubicBezTo>
                    <a:pt x="4110" y="17424"/>
                    <a:pt x="4210" y="17398"/>
                    <a:pt x="4300" y="17345"/>
                  </a:cubicBezTo>
                  <a:lnTo>
                    <a:pt x="5113" y="16854"/>
                  </a:lnTo>
                  <a:cubicBezTo>
                    <a:pt x="5908" y="17351"/>
                    <a:pt x="6778" y="17712"/>
                    <a:pt x="7691" y="17920"/>
                  </a:cubicBezTo>
                  <a:lnTo>
                    <a:pt x="7923" y="18844"/>
                  </a:lnTo>
                  <a:cubicBezTo>
                    <a:pt x="7983" y="19094"/>
                    <a:pt x="8212" y="19272"/>
                    <a:pt x="8471" y="19272"/>
                  </a:cubicBezTo>
                  <a:lnTo>
                    <a:pt x="10729" y="19272"/>
                  </a:lnTo>
                  <a:cubicBezTo>
                    <a:pt x="10988" y="19272"/>
                    <a:pt x="11214" y="19097"/>
                    <a:pt x="11277" y="18844"/>
                  </a:cubicBezTo>
                  <a:lnTo>
                    <a:pt x="11509" y="17920"/>
                  </a:lnTo>
                  <a:cubicBezTo>
                    <a:pt x="12421" y="17712"/>
                    <a:pt x="13292" y="17354"/>
                    <a:pt x="14084" y="16857"/>
                  </a:cubicBezTo>
                  <a:lnTo>
                    <a:pt x="14900" y="17345"/>
                  </a:lnTo>
                  <a:cubicBezTo>
                    <a:pt x="14989" y="17399"/>
                    <a:pt x="15090" y="17425"/>
                    <a:pt x="15190" y="17425"/>
                  </a:cubicBezTo>
                  <a:cubicBezTo>
                    <a:pt x="15336" y="17425"/>
                    <a:pt x="15480" y="17369"/>
                    <a:pt x="15589" y="17261"/>
                  </a:cubicBezTo>
                  <a:lnTo>
                    <a:pt x="17185" y="15665"/>
                  </a:lnTo>
                  <a:cubicBezTo>
                    <a:pt x="17369" y="15481"/>
                    <a:pt x="17402" y="15195"/>
                    <a:pt x="17270" y="14975"/>
                  </a:cubicBezTo>
                  <a:lnTo>
                    <a:pt x="16782" y="14159"/>
                  </a:lnTo>
                  <a:cubicBezTo>
                    <a:pt x="17279" y="13367"/>
                    <a:pt x="17637" y="12497"/>
                    <a:pt x="17845" y="11584"/>
                  </a:cubicBezTo>
                  <a:lnTo>
                    <a:pt x="18844" y="11352"/>
                  </a:lnTo>
                  <a:cubicBezTo>
                    <a:pt x="19097" y="11289"/>
                    <a:pt x="19275" y="11063"/>
                    <a:pt x="19275" y="10804"/>
                  </a:cubicBezTo>
                  <a:lnTo>
                    <a:pt x="19275" y="8546"/>
                  </a:lnTo>
                  <a:cubicBezTo>
                    <a:pt x="19275" y="8287"/>
                    <a:pt x="19097" y="8061"/>
                    <a:pt x="18847" y="7998"/>
                  </a:cubicBezTo>
                  <a:lnTo>
                    <a:pt x="17848" y="7766"/>
                  </a:lnTo>
                  <a:cubicBezTo>
                    <a:pt x="17640" y="6854"/>
                    <a:pt x="17279" y="5983"/>
                    <a:pt x="16782" y="5188"/>
                  </a:cubicBezTo>
                  <a:lnTo>
                    <a:pt x="17273" y="4375"/>
                  </a:lnTo>
                  <a:cubicBezTo>
                    <a:pt x="17405" y="4153"/>
                    <a:pt x="17369" y="3869"/>
                    <a:pt x="17188" y="3686"/>
                  </a:cubicBezTo>
                  <a:lnTo>
                    <a:pt x="15589" y="2090"/>
                  </a:lnTo>
                  <a:cubicBezTo>
                    <a:pt x="15480" y="1980"/>
                    <a:pt x="15335" y="1923"/>
                    <a:pt x="15188" y="1923"/>
                  </a:cubicBezTo>
                  <a:cubicBezTo>
                    <a:pt x="15089" y="1923"/>
                    <a:pt x="14989" y="1949"/>
                    <a:pt x="14900" y="2002"/>
                  </a:cubicBezTo>
                  <a:lnTo>
                    <a:pt x="14087" y="2493"/>
                  </a:lnTo>
                  <a:cubicBezTo>
                    <a:pt x="13292" y="1996"/>
                    <a:pt x="12421" y="1635"/>
                    <a:pt x="11509" y="1427"/>
                  </a:cubicBezTo>
                  <a:lnTo>
                    <a:pt x="11277" y="428"/>
                  </a:lnTo>
                  <a:cubicBezTo>
                    <a:pt x="11217" y="178"/>
                    <a:pt x="10988" y="0"/>
                    <a:pt x="107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01" name="Google Shape;901;p91"/>
            <p:cNvSpPr/>
            <p:nvPr/>
          </p:nvSpPr>
          <p:spPr>
            <a:xfrm>
              <a:off x="2819200" y="983400"/>
              <a:ext cx="205475" cy="197625"/>
            </a:xfrm>
            <a:custGeom>
              <a:rect b="b" l="l" r="r" t="t"/>
              <a:pathLst>
                <a:path extrusionOk="0" h="7905" w="8219">
                  <a:moveTo>
                    <a:pt x="4265" y="1129"/>
                  </a:moveTo>
                  <a:cubicBezTo>
                    <a:pt x="4629" y="1129"/>
                    <a:pt x="4996" y="1199"/>
                    <a:pt x="5346" y="1343"/>
                  </a:cubicBezTo>
                  <a:cubicBezTo>
                    <a:pt x="6400" y="1780"/>
                    <a:pt x="7089" y="2810"/>
                    <a:pt x="7089" y="3954"/>
                  </a:cubicBezTo>
                  <a:cubicBezTo>
                    <a:pt x="7086" y="5511"/>
                    <a:pt x="5825" y="6773"/>
                    <a:pt x="4265" y="6776"/>
                  </a:cubicBezTo>
                  <a:cubicBezTo>
                    <a:pt x="3124" y="6776"/>
                    <a:pt x="2094" y="6089"/>
                    <a:pt x="1657" y="5032"/>
                  </a:cubicBezTo>
                  <a:cubicBezTo>
                    <a:pt x="1221" y="3978"/>
                    <a:pt x="1461" y="2765"/>
                    <a:pt x="2268" y="1958"/>
                  </a:cubicBezTo>
                  <a:cubicBezTo>
                    <a:pt x="2808" y="1416"/>
                    <a:pt x="3530" y="1129"/>
                    <a:pt x="4265" y="1129"/>
                  </a:cubicBezTo>
                  <a:close/>
                  <a:moveTo>
                    <a:pt x="4265" y="0"/>
                  </a:moveTo>
                  <a:cubicBezTo>
                    <a:pt x="2666" y="0"/>
                    <a:pt x="1227" y="964"/>
                    <a:pt x="612" y="2440"/>
                  </a:cubicBezTo>
                  <a:cubicBezTo>
                    <a:pt x="1" y="3918"/>
                    <a:pt x="341" y="5616"/>
                    <a:pt x="1470" y="6749"/>
                  </a:cubicBezTo>
                  <a:cubicBezTo>
                    <a:pt x="2226" y="7504"/>
                    <a:pt x="3237" y="7905"/>
                    <a:pt x="4265" y="7905"/>
                  </a:cubicBezTo>
                  <a:cubicBezTo>
                    <a:pt x="4774" y="7905"/>
                    <a:pt x="5288" y="7806"/>
                    <a:pt x="5777" y="7604"/>
                  </a:cubicBezTo>
                  <a:cubicBezTo>
                    <a:pt x="7255" y="6993"/>
                    <a:pt x="8219" y="5550"/>
                    <a:pt x="8219" y="3954"/>
                  </a:cubicBezTo>
                  <a:cubicBezTo>
                    <a:pt x="8216" y="1771"/>
                    <a:pt x="6448" y="3"/>
                    <a:pt x="42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902" name="Google Shape;902;p91"/>
          <p:cNvGrpSpPr/>
          <p:nvPr/>
        </p:nvGrpSpPr>
        <p:grpSpPr>
          <a:xfrm>
            <a:off x="6684397" y="1634086"/>
            <a:ext cx="348452" cy="429788"/>
            <a:chOff x="3907325" y="2620775"/>
            <a:chExt cx="395250" cy="481825"/>
          </a:xfrm>
        </p:grpSpPr>
        <p:sp>
          <p:nvSpPr>
            <p:cNvPr id="903" name="Google Shape;903;p91"/>
            <p:cNvSpPr/>
            <p:nvPr/>
          </p:nvSpPr>
          <p:spPr>
            <a:xfrm>
              <a:off x="3907325" y="3016975"/>
              <a:ext cx="74550" cy="56475"/>
            </a:xfrm>
            <a:custGeom>
              <a:rect b="b" l="l" r="r" t="t"/>
              <a:pathLst>
                <a:path extrusionOk="0" h="2259" w="2982">
                  <a:moveTo>
                    <a:pt x="1" y="0"/>
                  </a:moveTo>
                  <a:lnTo>
                    <a:pt x="1" y="563"/>
                  </a:lnTo>
                  <a:cubicBezTo>
                    <a:pt x="1" y="1500"/>
                    <a:pt x="756" y="2256"/>
                    <a:pt x="1693" y="2259"/>
                  </a:cubicBezTo>
                  <a:lnTo>
                    <a:pt x="2982" y="2259"/>
                  </a:lnTo>
                  <a:cubicBezTo>
                    <a:pt x="2711" y="1527"/>
                    <a:pt x="2515" y="768"/>
                    <a:pt x="24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04" name="Google Shape;904;p91"/>
            <p:cNvSpPr/>
            <p:nvPr/>
          </p:nvSpPr>
          <p:spPr>
            <a:xfrm>
              <a:off x="3907325" y="2705450"/>
              <a:ext cx="282325" cy="283325"/>
            </a:xfrm>
            <a:custGeom>
              <a:rect b="b" l="l" r="r" t="t"/>
              <a:pathLst>
                <a:path extrusionOk="0" h="11333" w="11293">
                  <a:moveTo>
                    <a:pt x="1" y="1"/>
                  </a:moveTo>
                  <a:lnTo>
                    <a:pt x="1" y="11332"/>
                  </a:lnTo>
                  <a:lnTo>
                    <a:pt x="2283" y="11332"/>
                  </a:lnTo>
                  <a:cubicBezTo>
                    <a:pt x="2274" y="11142"/>
                    <a:pt x="2259" y="10956"/>
                    <a:pt x="2259" y="10766"/>
                  </a:cubicBezTo>
                  <a:lnTo>
                    <a:pt x="2259" y="9637"/>
                  </a:lnTo>
                  <a:cubicBezTo>
                    <a:pt x="2259" y="8396"/>
                    <a:pt x="2834" y="7249"/>
                    <a:pt x="3834" y="6490"/>
                  </a:cubicBezTo>
                  <a:lnTo>
                    <a:pt x="4517" y="5975"/>
                  </a:lnTo>
                  <a:lnTo>
                    <a:pt x="4517" y="3145"/>
                  </a:lnTo>
                  <a:cubicBezTo>
                    <a:pt x="4517" y="2051"/>
                    <a:pt x="5400" y="1169"/>
                    <a:pt x="6493" y="1169"/>
                  </a:cubicBezTo>
                  <a:cubicBezTo>
                    <a:pt x="7583" y="1169"/>
                    <a:pt x="8468" y="2051"/>
                    <a:pt x="8468" y="3145"/>
                  </a:cubicBezTo>
                  <a:lnTo>
                    <a:pt x="8468" y="3617"/>
                  </a:lnTo>
                  <a:cubicBezTo>
                    <a:pt x="8743" y="3487"/>
                    <a:pt x="9031" y="3426"/>
                    <a:pt x="9314" y="3426"/>
                  </a:cubicBezTo>
                  <a:cubicBezTo>
                    <a:pt x="10141" y="3426"/>
                    <a:pt x="10923" y="3949"/>
                    <a:pt x="11196" y="4795"/>
                  </a:cubicBezTo>
                  <a:cubicBezTo>
                    <a:pt x="11226" y="4780"/>
                    <a:pt x="11260" y="4771"/>
                    <a:pt x="11293" y="4759"/>
                  </a:cubicBezTo>
                  <a:lnTo>
                    <a:pt x="112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05" name="Google Shape;905;p91"/>
            <p:cNvSpPr/>
            <p:nvPr/>
          </p:nvSpPr>
          <p:spPr>
            <a:xfrm>
              <a:off x="3907325" y="2620775"/>
              <a:ext cx="282325" cy="56475"/>
            </a:xfrm>
            <a:custGeom>
              <a:rect b="b" l="l" r="r" t="t"/>
              <a:pathLst>
                <a:path extrusionOk="0" h="2259" w="11293">
                  <a:moveTo>
                    <a:pt x="1693" y="0"/>
                  </a:moveTo>
                  <a:cubicBezTo>
                    <a:pt x="756" y="0"/>
                    <a:pt x="1" y="759"/>
                    <a:pt x="1" y="1695"/>
                  </a:cubicBezTo>
                  <a:lnTo>
                    <a:pt x="1" y="2259"/>
                  </a:lnTo>
                  <a:lnTo>
                    <a:pt x="11293" y="2259"/>
                  </a:lnTo>
                  <a:lnTo>
                    <a:pt x="11293" y="1695"/>
                  </a:lnTo>
                  <a:cubicBezTo>
                    <a:pt x="11290" y="759"/>
                    <a:pt x="10534" y="0"/>
                    <a:pt x="95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06" name="Google Shape;906;p91"/>
            <p:cNvSpPr/>
            <p:nvPr/>
          </p:nvSpPr>
          <p:spPr>
            <a:xfrm>
              <a:off x="3992025" y="2762900"/>
              <a:ext cx="310550" cy="339700"/>
            </a:xfrm>
            <a:custGeom>
              <a:rect b="b" l="l" r="r" t="t"/>
              <a:pathLst>
                <a:path extrusionOk="0" h="13588" w="12422">
                  <a:moveTo>
                    <a:pt x="3105" y="0"/>
                  </a:moveTo>
                  <a:cubicBezTo>
                    <a:pt x="2635" y="0"/>
                    <a:pt x="2259" y="377"/>
                    <a:pt x="2259" y="847"/>
                  </a:cubicBezTo>
                  <a:lnTo>
                    <a:pt x="2259" y="8468"/>
                  </a:lnTo>
                  <a:cubicBezTo>
                    <a:pt x="2259" y="8781"/>
                    <a:pt x="2006" y="9031"/>
                    <a:pt x="1693" y="9031"/>
                  </a:cubicBezTo>
                  <a:cubicBezTo>
                    <a:pt x="1379" y="9031"/>
                    <a:pt x="1129" y="8781"/>
                    <a:pt x="1129" y="8468"/>
                  </a:cubicBezTo>
                  <a:lnTo>
                    <a:pt x="1129" y="5095"/>
                  </a:lnTo>
                  <a:cubicBezTo>
                    <a:pt x="419" y="5622"/>
                    <a:pt x="0" y="6453"/>
                    <a:pt x="0" y="7339"/>
                  </a:cubicBezTo>
                  <a:lnTo>
                    <a:pt x="0" y="8468"/>
                  </a:lnTo>
                  <a:cubicBezTo>
                    <a:pt x="0" y="10052"/>
                    <a:pt x="368" y="11615"/>
                    <a:pt x="1069" y="13036"/>
                  </a:cubicBezTo>
                  <a:cubicBezTo>
                    <a:pt x="1223" y="13346"/>
                    <a:pt x="1322" y="13587"/>
                    <a:pt x="1693" y="13587"/>
                  </a:cubicBezTo>
                  <a:lnTo>
                    <a:pt x="10726" y="13587"/>
                  </a:lnTo>
                  <a:cubicBezTo>
                    <a:pt x="11097" y="13587"/>
                    <a:pt x="11196" y="13346"/>
                    <a:pt x="11350" y="13036"/>
                  </a:cubicBezTo>
                  <a:cubicBezTo>
                    <a:pt x="12051" y="11615"/>
                    <a:pt x="12419" y="10052"/>
                    <a:pt x="12422" y="8468"/>
                  </a:cubicBezTo>
                  <a:lnTo>
                    <a:pt x="12422" y="5363"/>
                  </a:lnTo>
                  <a:cubicBezTo>
                    <a:pt x="12422" y="4894"/>
                    <a:pt x="12042" y="4517"/>
                    <a:pt x="11572" y="4517"/>
                  </a:cubicBezTo>
                  <a:cubicBezTo>
                    <a:pt x="11106" y="4517"/>
                    <a:pt x="10726" y="4894"/>
                    <a:pt x="10726" y="5363"/>
                  </a:cubicBezTo>
                  <a:lnTo>
                    <a:pt x="10726" y="7339"/>
                  </a:lnTo>
                  <a:cubicBezTo>
                    <a:pt x="10726" y="7652"/>
                    <a:pt x="10473" y="7902"/>
                    <a:pt x="10163" y="7902"/>
                  </a:cubicBezTo>
                  <a:cubicBezTo>
                    <a:pt x="9850" y="7902"/>
                    <a:pt x="9597" y="7652"/>
                    <a:pt x="9597" y="7339"/>
                  </a:cubicBezTo>
                  <a:lnTo>
                    <a:pt x="9597" y="6297"/>
                  </a:lnTo>
                  <a:lnTo>
                    <a:pt x="9597" y="4234"/>
                  </a:lnTo>
                  <a:cubicBezTo>
                    <a:pt x="9597" y="3764"/>
                    <a:pt x="9218" y="3388"/>
                    <a:pt x="8751" y="3388"/>
                  </a:cubicBezTo>
                  <a:cubicBezTo>
                    <a:pt x="8281" y="3388"/>
                    <a:pt x="7905" y="3764"/>
                    <a:pt x="7905" y="4234"/>
                  </a:cubicBezTo>
                  <a:lnTo>
                    <a:pt x="7905" y="6210"/>
                  </a:lnTo>
                  <a:cubicBezTo>
                    <a:pt x="7905" y="6523"/>
                    <a:pt x="7652" y="6773"/>
                    <a:pt x="7339" y="6773"/>
                  </a:cubicBezTo>
                  <a:cubicBezTo>
                    <a:pt x="7025" y="6773"/>
                    <a:pt x="6776" y="6523"/>
                    <a:pt x="6776" y="6210"/>
                  </a:cubicBezTo>
                  <a:lnTo>
                    <a:pt x="6776" y="3105"/>
                  </a:lnTo>
                  <a:cubicBezTo>
                    <a:pt x="6776" y="2635"/>
                    <a:pt x="6396" y="2259"/>
                    <a:pt x="5926" y="2259"/>
                  </a:cubicBezTo>
                  <a:cubicBezTo>
                    <a:pt x="5460" y="2259"/>
                    <a:pt x="5080" y="2635"/>
                    <a:pt x="5080" y="3105"/>
                  </a:cubicBezTo>
                  <a:lnTo>
                    <a:pt x="5080" y="6210"/>
                  </a:lnTo>
                  <a:cubicBezTo>
                    <a:pt x="5080" y="6523"/>
                    <a:pt x="4827" y="6773"/>
                    <a:pt x="4517" y="6773"/>
                  </a:cubicBezTo>
                  <a:cubicBezTo>
                    <a:pt x="4204" y="6773"/>
                    <a:pt x="3951" y="6523"/>
                    <a:pt x="3951" y="6210"/>
                  </a:cubicBezTo>
                  <a:lnTo>
                    <a:pt x="3951" y="847"/>
                  </a:lnTo>
                  <a:cubicBezTo>
                    <a:pt x="3951" y="377"/>
                    <a:pt x="3572" y="0"/>
                    <a:pt x="31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907" name="Google Shape;907;p91"/>
          <p:cNvSpPr txBox="1"/>
          <p:nvPr/>
        </p:nvSpPr>
        <p:spPr>
          <a:xfrm>
            <a:off x="1370975" y="4119204"/>
            <a:ext cx="18288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Interview Round</a:t>
            </a:r>
            <a:endParaRPr sz="2000"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908" name="Google Shape;908;p91"/>
          <p:cNvSpPr txBox="1"/>
          <p:nvPr/>
        </p:nvSpPr>
        <p:spPr>
          <a:xfrm>
            <a:off x="3657599" y="4119204"/>
            <a:ext cx="18288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Board Review and Submission</a:t>
            </a:r>
            <a:endParaRPr sz="2100"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909" name="Google Shape;909;p91"/>
          <p:cNvSpPr txBox="1"/>
          <p:nvPr/>
        </p:nvSpPr>
        <p:spPr>
          <a:xfrm>
            <a:off x="5944224" y="4119204"/>
            <a:ext cx="18288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Finalized List</a:t>
            </a:r>
            <a:endParaRPr sz="2000"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910" name="Google Shape;910;p91"/>
          <p:cNvSpPr/>
          <p:nvPr/>
        </p:nvSpPr>
        <p:spPr>
          <a:xfrm>
            <a:off x="1866275" y="3280988"/>
            <a:ext cx="838200" cy="838200"/>
          </a:xfrm>
          <a:prstGeom prst="snip1Rect">
            <a:avLst>
              <a:gd fmla="val 16667" name="adj"/>
            </a:avLst>
          </a:prstGeom>
          <a:solidFill>
            <a:srgbClr val="084478">
              <a:alpha val="132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1" name="Google Shape;911;p91"/>
          <p:cNvSpPr/>
          <p:nvPr/>
        </p:nvSpPr>
        <p:spPr>
          <a:xfrm>
            <a:off x="4152899" y="3280988"/>
            <a:ext cx="838200" cy="838200"/>
          </a:xfrm>
          <a:prstGeom prst="snip1Rect">
            <a:avLst>
              <a:gd fmla="val 16667" name="adj"/>
            </a:avLst>
          </a:prstGeom>
          <a:solidFill>
            <a:srgbClr val="084478">
              <a:alpha val="132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3" name="Google Shape;893;p91"/>
          <p:cNvSpPr/>
          <p:nvPr/>
        </p:nvSpPr>
        <p:spPr>
          <a:xfrm>
            <a:off x="6439524" y="3280988"/>
            <a:ext cx="838200" cy="838200"/>
          </a:xfrm>
          <a:prstGeom prst="snip1Rect">
            <a:avLst>
              <a:gd fmla="val 16667" name="adj"/>
            </a:avLst>
          </a:prstGeom>
          <a:solidFill>
            <a:srgbClr val="084478">
              <a:alpha val="132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12" name="Google Shape;912;p91"/>
          <p:cNvGrpSpPr/>
          <p:nvPr/>
        </p:nvGrpSpPr>
        <p:grpSpPr>
          <a:xfrm>
            <a:off x="2069611" y="3485225"/>
            <a:ext cx="431522" cy="429740"/>
            <a:chOff x="5660400" y="238125"/>
            <a:chExt cx="481825" cy="481825"/>
          </a:xfrm>
        </p:grpSpPr>
        <p:sp>
          <p:nvSpPr>
            <p:cNvPr id="913" name="Google Shape;913;p91"/>
            <p:cNvSpPr/>
            <p:nvPr/>
          </p:nvSpPr>
          <p:spPr>
            <a:xfrm>
              <a:off x="5660400" y="436700"/>
              <a:ext cx="481825" cy="283250"/>
            </a:xfrm>
            <a:custGeom>
              <a:rect b="b" l="l" r="r" t="t"/>
              <a:pathLst>
                <a:path extrusionOk="0" h="11330" w="19273">
                  <a:moveTo>
                    <a:pt x="5120" y="1130"/>
                  </a:moveTo>
                  <a:cubicBezTo>
                    <a:pt x="5433" y="1130"/>
                    <a:pt x="5683" y="1380"/>
                    <a:pt x="5683" y="1693"/>
                  </a:cubicBezTo>
                  <a:cubicBezTo>
                    <a:pt x="5683" y="2006"/>
                    <a:pt x="5433" y="2259"/>
                    <a:pt x="5120" y="2259"/>
                  </a:cubicBezTo>
                  <a:lnTo>
                    <a:pt x="2861" y="2259"/>
                  </a:lnTo>
                  <a:cubicBezTo>
                    <a:pt x="2548" y="2259"/>
                    <a:pt x="2298" y="2006"/>
                    <a:pt x="2298" y="1693"/>
                  </a:cubicBezTo>
                  <a:cubicBezTo>
                    <a:pt x="2298" y="1380"/>
                    <a:pt x="2548" y="1130"/>
                    <a:pt x="2861" y="1130"/>
                  </a:cubicBezTo>
                  <a:close/>
                  <a:moveTo>
                    <a:pt x="10766" y="1130"/>
                  </a:moveTo>
                  <a:cubicBezTo>
                    <a:pt x="11079" y="1130"/>
                    <a:pt x="11329" y="1380"/>
                    <a:pt x="11329" y="1693"/>
                  </a:cubicBezTo>
                  <a:cubicBezTo>
                    <a:pt x="11329" y="2006"/>
                    <a:pt x="11079" y="2259"/>
                    <a:pt x="10766" y="2259"/>
                  </a:cubicBezTo>
                  <a:lnTo>
                    <a:pt x="8507" y="2259"/>
                  </a:lnTo>
                  <a:cubicBezTo>
                    <a:pt x="8194" y="2259"/>
                    <a:pt x="7944" y="2006"/>
                    <a:pt x="7944" y="1693"/>
                  </a:cubicBezTo>
                  <a:cubicBezTo>
                    <a:pt x="7944" y="1380"/>
                    <a:pt x="8194" y="1130"/>
                    <a:pt x="8507" y="1130"/>
                  </a:cubicBezTo>
                  <a:close/>
                  <a:moveTo>
                    <a:pt x="16412" y="1130"/>
                  </a:moveTo>
                  <a:cubicBezTo>
                    <a:pt x="16725" y="1130"/>
                    <a:pt x="16975" y="1380"/>
                    <a:pt x="16975" y="1693"/>
                  </a:cubicBezTo>
                  <a:cubicBezTo>
                    <a:pt x="16975" y="2006"/>
                    <a:pt x="16725" y="2259"/>
                    <a:pt x="16412" y="2259"/>
                  </a:cubicBezTo>
                  <a:lnTo>
                    <a:pt x="14153" y="2259"/>
                  </a:lnTo>
                  <a:cubicBezTo>
                    <a:pt x="13840" y="2259"/>
                    <a:pt x="13590" y="2006"/>
                    <a:pt x="13590" y="1693"/>
                  </a:cubicBezTo>
                  <a:cubicBezTo>
                    <a:pt x="13590" y="1380"/>
                    <a:pt x="13840" y="1130"/>
                    <a:pt x="14153" y="1130"/>
                  </a:cubicBezTo>
                  <a:close/>
                  <a:moveTo>
                    <a:pt x="5120" y="4518"/>
                  </a:moveTo>
                  <a:cubicBezTo>
                    <a:pt x="5433" y="4518"/>
                    <a:pt x="5683" y="4767"/>
                    <a:pt x="5683" y="5081"/>
                  </a:cubicBezTo>
                  <a:cubicBezTo>
                    <a:pt x="5683" y="5394"/>
                    <a:pt x="5433" y="5647"/>
                    <a:pt x="5120" y="5647"/>
                  </a:cubicBezTo>
                  <a:lnTo>
                    <a:pt x="2861" y="5647"/>
                  </a:lnTo>
                  <a:cubicBezTo>
                    <a:pt x="2548" y="5647"/>
                    <a:pt x="2298" y="5394"/>
                    <a:pt x="2298" y="5081"/>
                  </a:cubicBezTo>
                  <a:cubicBezTo>
                    <a:pt x="2298" y="4767"/>
                    <a:pt x="2548" y="4518"/>
                    <a:pt x="2861" y="4518"/>
                  </a:cubicBezTo>
                  <a:close/>
                  <a:moveTo>
                    <a:pt x="10766" y="4518"/>
                  </a:moveTo>
                  <a:cubicBezTo>
                    <a:pt x="11079" y="4518"/>
                    <a:pt x="11329" y="4767"/>
                    <a:pt x="11329" y="5081"/>
                  </a:cubicBezTo>
                  <a:cubicBezTo>
                    <a:pt x="11329" y="5394"/>
                    <a:pt x="11079" y="5647"/>
                    <a:pt x="10766" y="5647"/>
                  </a:cubicBezTo>
                  <a:lnTo>
                    <a:pt x="8507" y="5647"/>
                  </a:lnTo>
                  <a:cubicBezTo>
                    <a:pt x="8194" y="5647"/>
                    <a:pt x="7944" y="5394"/>
                    <a:pt x="7944" y="5081"/>
                  </a:cubicBezTo>
                  <a:cubicBezTo>
                    <a:pt x="7944" y="4767"/>
                    <a:pt x="8194" y="4518"/>
                    <a:pt x="8507" y="4518"/>
                  </a:cubicBezTo>
                  <a:close/>
                  <a:moveTo>
                    <a:pt x="16412" y="4518"/>
                  </a:moveTo>
                  <a:cubicBezTo>
                    <a:pt x="16725" y="4518"/>
                    <a:pt x="16975" y="4767"/>
                    <a:pt x="16975" y="5081"/>
                  </a:cubicBezTo>
                  <a:cubicBezTo>
                    <a:pt x="16975" y="5394"/>
                    <a:pt x="16725" y="5647"/>
                    <a:pt x="16412" y="5647"/>
                  </a:cubicBezTo>
                  <a:lnTo>
                    <a:pt x="14153" y="5647"/>
                  </a:lnTo>
                  <a:cubicBezTo>
                    <a:pt x="13840" y="5647"/>
                    <a:pt x="13590" y="5394"/>
                    <a:pt x="13590" y="5081"/>
                  </a:cubicBezTo>
                  <a:cubicBezTo>
                    <a:pt x="13590" y="4767"/>
                    <a:pt x="13840" y="4518"/>
                    <a:pt x="14153" y="4518"/>
                  </a:cubicBezTo>
                  <a:close/>
                  <a:moveTo>
                    <a:pt x="5120" y="7941"/>
                  </a:moveTo>
                  <a:cubicBezTo>
                    <a:pt x="5433" y="7941"/>
                    <a:pt x="5683" y="8194"/>
                    <a:pt x="5683" y="8507"/>
                  </a:cubicBezTo>
                  <a:cubicBezTo>
                    <a:pt x="5683" y="8818"/>
                    <a:pt x="5433" y="9071"/>
                    <a:pt x="5120" y="9071"/>
                  </a:cubicBezTo>
                  <a:lnTo>
                    <a:pt x="2861" y="9071"/>
                  </a:lnTo>
                  <a:cubicBezTo>
                    <a:pt x="2548" y="9071"/>
                    <a:pt x="2298" y="8818"/>
                    <a:pt x="2298" y="8507"/>
                  </a:cubicBezTo>
                  <a:cubicBezTo>
                    <a:pt x="2298" y="8194"/>
                    <a:pt x="2548" y="7941"/>
                    <a:pt x="2861" y="7941"/>
                  </a:cubicBezTo>
                  <a:close/>
                  <a:moveTo>
                    <a:pt x="10766" y="7941"/>
                  </a:moveTo>
                  <a:cubicBezTo>
                    <a:pt x="11079" y="7941"/>
                    <a:pt x="11329" y="8194"/>
                    <a:pt x="11329" y="8507"/>
                  </a:cubicBezTo>
                  <a:cubicBezTo>
                    <a:pt x="11329" y="8818"/>
                    <a:pt x="11079" y="9071"/>
                    <a:pt x="10766" y="9071"/>
                  </a:cubicBezTo>
                  <a:lnTo>
                    <a:pt x="8507" y="9071"/>
                  </a:lnTo>
                  <a:cubicBezTo>
                    <a:pt x="8194" y="9071"/>
                    <a:pt x="7944" y="8818"/>
                    <a:pt x="7944" y="8507"/>
                  </a:cubicBezTo>
                  <a:cubicBezTo>
                    <a:pt x="7944" y="8194"/>
                    <a:pt x="8194" y="7941"/>
                    <a:pt x="8507" y="7941"/>
                  </a:cubicBezTo>
                  <a:close/>
                  <a:moveTo>
                    <a:pt x="16412" y="7941"/>
                  </a:moveTo>
                  <a:cubicBezTo>
                    <a:pt x="16725" y="7941"/>
                    <a:pt x="16975" y="8194"/>
                    <a:pt x="16975" y="8507"/>
                  </a:cubicBezTo>
                  <a:cubicBezTo>
                    <a:pt x="16975" y="8818"/>
                    <a:pt x="16725" y="9071"/>
                    <a:pt x="16412" y="9071"/>
                  </a:cubicBezTo>
                  <a:lnTo>
                    <a:pt x="14153" y="9071"/>
                  </a:lnTo>
                  <a:cubicBezTo>
                    <a:pt x="13840" y="9071"/>
                    <a:pt x="13590" y="8818"/>
                    <a:pt x="13590" y="8507"/>
                  </a:cubicBezTo>
                  <a:cubicBezTo>
                    <a:pt x="13590" y="8194"/>
                    <a:pt x="13840" y="7941"/>
                    <a:pt x="14153" y="7941"/>
                  </a:cubicBezTo>
                  <a:close/>
                  <a:moveTo>
                    <a:pt x="1" y="1"/>
                  </a:moveTo>
                  <a:lnTo>
                    <a:pt x="1" y="9637"/>
                  </a:lnTo>
                  <a:cubicBezTo>
                    <a:pt x="1" y="10570"/>
                    <a:pt x="759" y="11329"/>
                    <a:pt x="1696" y="11329"/>
                  </a:cubicBezTo>
                  <a:lnTo>
                    <a:pt x="17580" y="11329"/>
                  </a:lnTo>
                  <a:cubicBezTo>
                    <a:pt x="18514" y="11329"/>
                    <a:pt x="19273" y="10570"/>
                    <a:pt x="19273" y="9637"/>
                  </a:cubicBezTo>
                  <a:lnTo>
                    <a:pt x="192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14" name="Google Shape;914;p91"/>
            <p:cNvSpPr/>
            <p:nvPr/>
          </p:nvSpPr>
          <p:spPr>
            <a:xfrm>
              <a:off x="5660400" y="238125"/>
              <a:ext cx="481825" cy="170375"/>
            </a:xfrm>
            <a:custGeom>
              <a:rect b="b" l="l" r="r" t="t"/>
              <a:pathLst>
                <a:path extrusionOk="0" h="6815" w="19273">
                  <a:moveTo>
                    <a:pt x="3990" y="1129"/>
                  </a:moveTo>
                  <a:cubicBezTo>
                    <a:pt x="4304" y="1129"/>
                    <a:pt x="4557" y="1382"/>
                    <a:pt x="4557" y="1695"/>
                  </a:cubicBezTo>
                  <a:lnTo>
                    <a:pt x="4557" y="3954"/>
                  </a:lnTo>
                  <a:cubicBezTo>
                    <a:pt x="4557" y="4264"/>
                    <a:pt x="4304" y="4517"/>
                    <a:pt x="3990" y="4517"/>
                  </a:cubicBezTo>
                  <a:cubicBezTo>
                    <a:pt x="3677" y="4517"/>
                    <a:pt x="3427" y="4264"/>
                    <a:pt x="3427" y="3954"/>
                  </a:cubicBezTo>
                  <a:lnTo>
                    <a:pt x="3427" y="1695"/>
                  </a:lnTo>
                  <a:cubicBezTo>
                    <a:pt x="3427" y="1382"/>
                    <a:pt x="3677" y="1129"/>
                    <a:pt x="3990" y="1129"/>
                  </a:cubicBezTo>
                  <a:close/>
                  <a:moveTo>
                    <a:pt x="9637" y="1129"/>
                  </a:moveTo>
                  <a:cubicBezTo>
                    <a:pt x="9950" y="1129"/>
                    <a:pt x="10203" y="1382"/>
                    <a:pt x="10203" y="1695"/>
                  </a:cubicBezTo>
                  <a:lnTo>
                    <a:pt x="10203" y="3954"/>
                  </a:lnTo>
                  <a:cubicBezTo>
                    <a:pt x="10203" y="4264"/>
                    <a:pt x="9950" y="4517"/>
                    <a:pt x="9637" y="4517"/>
                  </a:cubicBezTo>
                  <a:cubicBezTo>
                    <a:pt x="9323" y="4517"/>
                    <a:pt x="9073" y="4264"/>
                    <a:pt x="9073" y="3954"/>
                  </a:cubicBezTo>
                  <a:lnTo>
                    <a:pt x="9073" y="1695"/>
                  </a:lnTo>
                  <a:cubicBezTo>
                    <a:pt x="9073" y="1382"/>
                    <a:pt x="9323" y="1129"/>
                    <a:pt x="9637" y="1129"/>
                  </a:cubicBezTo>
                  <a:close/>
                  <a:moveTo>
                    <a:pt x="15283" y="1129"/>
                  </a:moveTo>
                  <a:cubicBezTo>
                    <a:pt x="15596" y="1129"/>
                    <a:pt x="15849" y="1382"/>
                    <a:pt x="15849" y="1695"/>
                  </a:cubicBezTo>
                  <a:lnTo>
                    <a:pt x="15849" y="3954"/>
                  </a:lnTo>
                  <a:cubicBezTo>
                    <a:pt x="15849" y="4264"/>
                    <a:pt x="15596" y="4517"/>
                    <a:pt x="15283" y="4517"/>
                  </a:cubicBezTo>
                  <a:cubicBezTo>
                    <a:pt x="14969" y="4517"/>
                    <a:pt x="14719" y="4264"/>
                    <a:pt x="14719" y="3954"/>
                  </a:cubicBezTo>
                  <a:lnTo>
                    <a:pt x="14719" y="1695"/>
                  </a:lnTo>
                  <a:cubicBezTo>
                    <a:pt x="14719" y="1382"/>
                    <a:pt x="14969" y="1129"/>
                    <a:pt x="15283" y="1129"/>
                  </a:cubicBezTo>
                  <a:close/>
                  <a:moveTo>
                    <a:pt x="3990" y="0"/>
                  </a:moveTo>
                  <a:cubicBezTo>
                    <a:pt x="3054" y="0"/>
                    <a:pt x="2298" y="759"/>
                    <a:pt x="2298" y="1695"/>
                  </a:cubicBezTo>
                  <a:lnTo>
                    <a:pt x="2298" y="2258"/>
                  </a:lnTo>
                  <a:lnTo>
                    <a:pt x="1696" y="2258"/>
                  </a:lnTo>
                  <a:cubicBezTo>
                    <a:pt x="759" y="2258"/>
                    <a:pt x="1" y="3017"/>
                    <a:pt x="1" y="3954"/>
                  </a:cubicBezTo>
                  <a:lnTo>
                    <a:pt x="1" y="6814"/>
                  </a:lnTo>
                  <a:lnTo>
                    <a:pt x="19273" y="6814"/>
                  </a:lnTo>
                  <a:lnTo>
                    <a:pt x="19273" y="3954"/>
                  </a:lnTo>
                  <a:cubicBezTo>
                    <a:pt x="19273" y="3017"/>
                    <a:pt x="18514" y="2258"/>
                    <a:pt x="17580" y="2258"/>
                  </a:cubicBezTo>
                  <a:lnTo>
                    <a:pt x="16978" y="2258"/>
                  </a:lnTo>
                  <a:lnTo>
                    <a:pt x="16978" y="1695"/>
                  </a:lnTo>
                  <a:cubicBezTo>
                    <a:pt x="16978" y="759"/>
                    <a:pt x="16219" y="0"/>
                    <a:pt x="15283" y="0"/>
                  </a:cubicBezTo>
                  <a:cubicBezTo>
                    <a:pt x="14346" y="0"/>
                    <a:pt x="13590" y="759"/>
                    <a:pt x="13590" y="1695"/>
                  </a:cubicBezTo>
                  <a:lnTo>
                    <a:pt x="13590" y="2258"/>
                  </a:lnTo>
                  <a:lnTo>
                    <a:pt x="11332" y="2258"/>
                  </a:lnTo>
                  <a:lnTo>
                    <a:pt x="11332" y="1695"/>
                  </a:lnTo>
                  <a:cubicBezTo>
                    <a:pt x="11332" y="759"/>
                    <a:pt x="10573" y="0"/>
                    <a:pt x="9637" y="0"/>
                  </a:cubicBezTo>
                  <a:cubicBezTo>
                    <a:pt x="8700" y="0"/>
                    <a:pt x="7944" y="759"/>
                    <a:pt x="7944" y="1695"/>
                  </a:cubicBezTo>
                  <a:lnTo>
                    <a:pt x="7944" y="2258"/>
                  </a:lnTo>
                  <a:lnTo>
                    <a:pt x="5686" y="2258"/>
                  </a:lnTo>
                  <a:lnTo>
                    <a:pt x="5686" y="1695"/>
                  </a:lnTo>
                  <a:cubicBezTo>
                    <a:pt x="5686" y="759"/>
                    <a:pt x="4927" y="0"/>
                    <a:pt x="39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915" name="Google Shape;915;p91"/>
          <p:cNvGrpSpPr/>
          <p:nvPr/>
        </p:nvGrpSpPr>
        <p:grpSpPr>
          <a:xfrm>
            <a:off x="4355398" y="3485222"/>
            <a:ext cx="433202" cy="429762"/>
            <a:chOff x="898875" y="4399275"/>
            <a:chExt cx="483700" cy="481850"/>
          </a:xfrm>
        </p:grpSpPr>
        <p:sp>
          <p:nvSpPr>
            <p:cNvPr id="916" name="Google Shape;916;p91"/>
            <p:cNvSpPr/>
            <p:nvPr/>
          </p:nvSpPr>
          <p:spPr>
            <a:xfrm>
              <a:off x="992750" y="4642900"/>
              <a:ext cx="145300" cy="144100"/>
            </a:xfrm>
            <a:custGeom>
              <a:rect b="b" l="l" r="r" t="t"/>
              <a:pathLst>
                <a:path extrusionOk="0" h="5764" w="5812">
                  <a:moveTo>
                    <a:pt x="994" y="0"/>
                  </a:moveTo>
                  <a:lnTo>
                    <a:pt x="988" y="12"/>
                  </a:lnTo>
                  <a:cubicBezTo>
                    <a:pt x="988" y="9"/>
                    <a:pt x="991" y="6"/>
                    <a:pt x="991" y="3"/>
                  </a:cubicBezTo>
                  <a:lnTo>
                    <a:pt x="991" y="3"/>
                  </a:lnTo>
                  <a:lnTo>
                    <a:pt x="979" y="27"/>
                  </a:lnTo>
                  <a:lnTo>
                    <a:pt x="108" y="1759"/>
                  </a:lnTo>
                  <a:cubicBezTo>
                    <a:pt x="0" y="1976"/>
                    <a:pt x="42" y="2241"/>
                    <a:pt x="214" y="2415"/>
                  </a:cubicBezTo>
                  <a:lnTo>
                    <a:pt x="3397" y="5598"/>
                  </a:lnTo>
                  <a:cubicBezTo>
                    <a:pt x="3506" y="5707"/>
                    <a:pt x="3649" y="5763"/>
                    <a:pt x="3795" y="5763"/>
                  </a:cubicBezTo>
                  <a:cubicBezTo>
                    <a:pt x="3883" y="5763"/>
                    <a:pt x="3971" y="5743"/>
                    <a:pt x="4053" y="5701"/>
                  </a:cubicBezTo>
                  <a:lnTo>
                    <a:pt x="5797" y="4827"/>
                  </a:lnTo>
                  <a:lnTo>
                    <a:pt x="5800" y="4824"/>
                  </a:lnTo>
                  <a:lnTo>
                    <a:pt x="5812" y="4818"/>
                  </a:lnTo>
                  <a:lnTo>
                    <a:pt x="9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17" name="Google Shape;917;p91"/>
            <p:cNvSpPr/>
            <p:nvPr/>
          </p:nvSpPr>
          <p:spPr>
            <a:xfrm>
              <a:off x="1138025" y="476335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18" name="Google Shape;918;p91"/>
            <p:cNvSpPr/>
            <p:nvPr/>
          </p:nvSpPr>
          <p:spPr>
            <a:xfrm>
              <a:off x="1269550" y="4399275"/>
              <a:ext cx="113025" cy="112125"/>
            </a:xfrm>
            <a:custGeom>
              <a:rect b="b" l="l" r="r" t="t"/>
              <a:pathLst>
                <a:path extrusionOk="0" h="4485" w="4521">
                  <a:moveTo>
                    <a:pt x="3066" y="1"/>
                  </a:moveTo>
                  <a:cubicBezTo>
                    <a:pt x="1947" y="1"/>
                    <a:pt x="938" y="82"/>
                    <a:pt x="0" y="239"/>
                  </a:cubicBezTo>
                  <a:lnTo>
                    <a:pt x="9" y="895"/>
                  </a:lnTo>
                  <a:cubicBezTo>
                    <a:pt x="34" y="2862"/>
                    <a:pt x="1623" y="4452"/>
                    <a:pt x="3590" y="4476"/>
                  </a:cubicBezTo>
                  <a:lnTo>
                    <a:pt x="4243" y="4485"/>
                  </a:lnTo>
                  <a:cubicBezTo>
                    <a:pt x="4439" y="3313"/>
                    <a:pt x="4520" y="2028"/>
                    <a:pt x="4469" y="561"/>
                  </a:cubicBezTo>
                  <a:cubicBezTo>
                    <a:pt x="4457" y="266"/>
                    <a:pt x="4219" y="28"/>
                    <a:pt x="3924" y="16"/>
                  </a:cubicBezTo>
                  <a:cubicBezTo>
                    <a:pt x="3631" y="6"/>
                    <a:pt x="3345" y="1"/>
                    <a:pt x="3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19" name="Google Shape;919;p91"/>
            <p:cNvSpPr/>
            <p:nvPr/>
          </p:nvSpPr>
          <p:spPr>
            <a:xfrm>
              <a:off x="1161975" y="4531175"/>
              <a:ext cx="91400" cy="84350"/>
            </a:xfrm>
            <a:custGeom>
              <a:rect b="b" l="l" r="r" t="t"/>
              <a:pathLst>
                <a:path extrusionOk="0" h="3374" w="3656">
                  <a:moveTo>
                    <a:pt x="1821" y="1"/>
                  </a:moveTo>
                  <a:cubicBezTo>
                    <a:pt x="1137" y="1"/>
                    <a:pt x="523" y="415"/>
                    <a:pt x="262" y="1046"/>
                  </a:cubicBezTo>
                  <a:cubicBezTo>
                    <a:pt x="0" y="1678"/>
                    <a:pt x="145" y="2410"/>
                    <a:pt x="633" y="2894"/>
                  </a:cubicBezTo>
                  <a:cubicBezTo>
                    <a:pt x="952" y="3214"/>
                    <a:pt x="1391" y="3373"/>
                    <a:pt x="1830" y="3373"/>
                  </a:cubicBezTo>
                  <a:cubicBezTo>
                    <a:pt x="2269" y="3373"/>
                    <a:pt x="2707" y="3214"/>
                    <a:pt x="3027" y="2894"/>
                  </a:cubicBezTo>
                  <a:cubicBezTo>
                    <a:pt x="3511" y="2410"/>
                    <a:pt x="3656" y="1681"/>
                    <a:pt x="3394" y="1046"/>
                  </a:cubicBezTo>
                  <a:cubicBezTo>
                    <a:pt x="3132" y="413"/>
                    <a:pt x="2515" y="1"/>
                    <a:pt x="1828" y="1"/>
                  </a:cubicBezTo>
                  <a:cubicBezTo>
                    <a:pt x="1826" y="1"/>
                    <a:pt x="1823" y="1"/>
                    <a:pt x="18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20" name="Google Shape;920;p91"/>
            <p:cNvSpPr/>
            <p:nvPr/>
          </p:nvSpPr>
          <p:spPr>
            <a:xfrm>
              <a:off x="1031050" y="4411100"/>
              <a:ext cx="338650" cy="338725"/>
            </a:xfrm>
            <a:custGeom>
              <a:rect b="b" l="l" r="r" t="t"/>
              <a:pathLst>
                <a:path extrusionOk="0" h="13549" w="13546">
                  <a:moveTo>
                    <a:pt x="7066" y="3673"/>
                  </a:moveTo>
                  <a:cubicBezTo>
                    <a:pt x="7800" y="3673"/>
                    <a:pt x="8522" y="3960"/>
                    <a:pt x="9062" y="4500"/>
                  </a:cubicBezTo>
                  <a:cubicBezTo>
                    <a:pt x="10170" y="5602"/>
                    <a:pt x="10170" y="7393"/>
                    <a:pt x="9062" y="8492"/>
                  </a:cubicBezTo>
                  <a:cubicBezTo>
                    <a:pt x="8522" y="9032"/>
                    <a:pt x="7800" y="9319"/>
                    <a:pt x="7066" y="9319"/>
                  </a:cubicBezTo>
                  <a:cubicBezTo>
                    <a:pt x="6702" y="9319"/>
                    <a:pt x="6334" y="9248"/>
                    <a:pt x="5984" y="9104"/>
                  </a:cubicBezTo>
                  <a:cubicBezTo>
                    <a:pt x="4930" y="8667"/>
                    <a:pt x="4244" y="7637"/>
                    <a:pt x="4244" y="6496"/>
                  </a:cubicBezTo>
                  <a:cubicBezTo>
                    <a:pt x="4244" y="5355"/>
                    <a:pt x="4930" y="4325"/>
                    <a:pt x="5984" y="3888"/>
                  </a:cubicBezTo>
                  <a:cubicBezTo>
                    <a:pt x="6334" y="3744"/>
                    <a:pt x="6702" y="3673"/>
                    <a:pt x="7066" y="3673"/>
                  </a:cubicBezTo>
                  <a:close/>
                  <a:moveTo>
                    <a:pt x="3868" y="9124"/>
                  </a:moveTo>
                  <a:cubicBezTo>
                    <a:pt x="4006" y="9124"/>
                    <a:pt x="4147" y="9176"/>
                    <a:pt x="4262" y="9290"/>
                  </a:cubicBezTo>
                  <a:cubicBezTo>
                    <a:pt x="4481" y="9510"/>
                    <a:pt x="4481" y="9869"/>
                    <a:pt x="4262" y="10088"/>
                  </a:cubicBezTo>
                  <a:cubicBezTo>
                    <a:pt x="4147" y="10204"/>
                    <a:pt x="4005" y="10255"/>
                    <a:pt x="3866" y="10255"/>
                  </a:cubicBezTo>
                  <a:cubicBezTo>
                    <a:pt x="3576" y="10255"/>
                    <a:pt x="3298" y="10031"/>
                    <a:pt x="3298" y="9691"/>
                  </a:cubicBezTo>
                  <a:cubicBezTo>
                    <a:pt x="3298" y="9350"/>
                    <a:pt x="3577" y="9124"/>
                    <a:pt x="3868" y="9124"/>
                  </a:cubicBezTo>
                  <a:close/>
                  <a:moveTo>
                    <a:pt x="8414" y="1"/>
                  </a:moveTo>
                  <a:cubicBezTo>
                    <a:pt x="6466" y="507"/>
                    <a:pt x="4888" y="1425"/>
                    <a:pt x="3518" y="2846"/>
                  </a:cubicBezTo>
                  <a:cubicBezTo>
                    <a:pt x="2169" y="4244"/>
                    <a:pt x="1000" y="6282"/>
                    <a:pt x="1" y="8212"/>
                  </a:cubicBezTo>
                  <a:lnTo>
                    <a:pt x="5337" y="13548"/>
                  </a:lnTo>
                  <a:cubicBezTo>
                    <a:pt x="7267" y="12549"/>
                    <a:pt x="9309" y="11380"/>
                    <a:pt x="10706" y="10031"/>
                  </a:cubicBezTo>
                  <a:cubicBezTo>
                    <a:pt x="12124" y="8664"/>
                    <a:pt x="13039" y="7086"/>
                    <a:pt x="13545" y="5138"/>
                  </a:cubicBezTo>
                  <a:lnTo>
                    <a:pt x="13112" y="5129"/>
                  </a:lnTo>
                  <a:cubicBezTo>
                    <a:pt x="10534" y="5099"/>
                    <a:pt x="8453" y="3015"/>
                    <a:pt x="8420" y="440"/>
                  </a:cubicBezTo>
                  <a:lnTo>
                    <a:pt x="841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21" name="Google Shape;921;p91"/>
            <p:cNvSpPr/>
            <p:nvPr/>
          </p:nvSpPr>
          <p:spPr>
            <a:xfrm>
              <a:off x="1130500" y="4740450"/>
              <a:ext cx="108950" cy="111250"/>
            </a:xfrm>
            <a:custGeom>
              <a:rect b="b" l="l" r="r" t="t"/>
              <a:pathLst>
                <a:path extrusionOk="0" h="4450" w="4358">
                  <a:moveTo>
                    <a:pt x="4358" y="1"/>
                  </a:moveTo>
                  <a:lnTo>
                    <a:pt x="4358" y="1"/>
                  </a:lnTo>
                  <a:cubicBezTo>
                    <a:pt x="2906" y="877"/>
                    <a:pt x="1437" y="1609"/>
                    <a:pt x="1" y="2332"/>
                  </a:cubicBezTo>
                  <a:cubicBezTo>
                    <a:pt x="58" y="3090"/>
                    <a:pt x="112" y="3789"/>
                    <a:pt x="118" y="3882"/>
                  </a:cubicBezTo>
                  <a:cubicBezTo>
                    <a:pt x="118" y="4211"/>
                    <a:pt x="387" y="4450"/>
                    <a:pt x="683" y="4450"/>
                  </a:cubicBezTo>
                  <a:cubicBezTo>
                    <a:pt x="767" y="4450"/>
                    <a:pt x="854" y="4430"/>
                    <a:pt x="937" y="4388"/>
                  </a:cubicBezTo>
                  <a:cubicBezTo>
                    <a:pt x="1039" y="4295"/>
                    <a:pt x="3858" y="3208"/>
                    <a:pt x="43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22" name="Google Shape;922;p91"/>
            <p:cNvSpPr/>
            <p:nvPr/>
          </p:nvSpPr>
          <p:spPr>
            <a:xfrm>
              <a:off x="927325" y="4539825"/>
              <a:ext cx="114150" cy="109800"/>
            </a:xfrm>
            <a:custGeom>
              <a:rect b="b" l="l" r="r" t="t"/>
              <a:pathLst>
                <a:path extrusionOk="0" h="4392" w="4566">
                  <a:moveTo>
                    <a:pt x="4565" y="1"/>
                  </a:moveTo>
                  <a:lnTo>
                    <a:pt x="4565" y="1"/>
                  </a:lnTo>
                  <a:cubicBezTo>
                    <a:pt x="1268" y="459"/>
                    <a:pt x="184" y="3334"/>
                    <a:pt x="91" y="3437"/>
                  </a:cubicBezTo>
                  <a:cubicBezTo>
                    <a:pt x="0" y="3611"/>
                    <a:pt x="9" y="3822"/>
                    <a:pt x="112" y="3988"/>
                  </a:cubicBezTo>
                  <a:cubicBezTo>
                    <a:pt x="295" y="4286"/>
                    <a:pt x="606" y="4232"/>
                    <a:pt x="723" y="4256"/>
                  </a:cubicBezTo>
                  <a:lnTo>
                    <a:pt x="2214" y="4391"/>
                  </a:lnTo>
                  <a:cubicBezTo>
                    <a:pt x="2945" y="2928"/>
                    <a:pt x="3680" y="1458"/>
                    <a:pt x="45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23" name="Google Shape;923;p91"/>
            <p:cNvSpPr/>
            <p:nvPr/>
          </p:nvSpPr>
          <p:spPr>
            <a:xfrm>
              <a:off x="898875" y="4711550"/>
              <a:ext cx="170825" cy="169575"/>
            </a:xfrm>
            <a:custGeom>
              <a:rect b="b" l="l" r="r" t="t"/>
              <a:pathLst>
                <a:path extrusionOk="0" h="6783" w="6833">
                  <a:moveTo>
                    <a:pt x="2846" y="1"/>
                  </a:moveTo>
                  <a:cubicBezTo>
                    <a:pt x="1747" y="1052"/>
                    <a:pt x="503" y="4602"/>
                    <a:pt x="63" y="6050"/>
                  </a:cubicBezTo>
                  <a:cubicBezTo>
                    <a:pt x="0" y="6252"/>
                    <a:pt x="54" y="6469"/>
                    <a:pt x="202" y="6616"/>
                  </a:cubicBezTo>
                  <a:cubicBezTo>
                    <a:pt x="309" y="6724"/>
                    <a:pt x="454" y="6782"/>
                    <a:pt x="602" y="6782"/>
                  </a:cubicBezTo>
                  <a:cubicBezTo>
                    <a:pt x="656" y="6782"/>
                    <a:pt x="711" y="6774"/>
                    <a:pt x="765" y="6758"/>
                  </a:cubicBezTo>
                  <a:cubicBezTo>
                    <a:pt x="2225" y="6318"/>
                    <a:pt x="5782" y="5084"/>
                    <a:pt x="6833" y="3981"/>
                  </a:cubicBezTo>
                  <a:cubicBezTo>
                    <a:pt x="6655" y="3900"/>
                    <a:pt x="6492" y="3789"/>
                    <a:pt x="6354" y="3650"/>
                  </a:cubicBezTo>
                  <a:lnTo>
                    <a:pt x="5167" y="2464"/>
                  </a:lnTo>
                  <a:lnTo>
                    <a:pt x="4767" y="2861"/>
                  </a:lnTo>
                  <a:cubicBezTo>
                    <a:pt x="4658" y="2967"/>
                    <a:pt x="4517" y="3020"/>
                    <a:pt x="4375" y="3020"/>
                  </a:cubicBezTo>
                  <a:cubicBezTo>
                    <a:pt x="4231" y="3020"/>
                    <a:pt x="4086" y="2965"/>
                    <a:pt x="3975" y="2855"/>
                  </a:cubicBezTo>
                  <a:cubicBezTo>
                    <a:pt x="3758" y="2638"/>
                    <a:pt x="3755" y="2286"/>
                    <a:pt x="3969" y="2063"/>
                  </a:cubicBezTo>
                  <a:lnTo>
                    <a:pt x="4369" y="1663"/>
                  </a:lnTo>
                  <a:lnTo>
                    <a:pt x="3171" y="464"/>
                  </a:lnTo>
                  <a:cubicBezTo>
                    <a:pt x="3035" y="329"/>
                    <a:pt x="2927" y="172"/>
                    <a:pt x="28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924" name="Google Shape;924;p91"/>
          <p:cNvGrpSpPr/>
          <p:nvPr/>
        </p:nvGrpSpPr>
        <p:grpSpPr>
          <a:xfrm>
            <a:off x="6642877" y="3485216"/>
            <a:ext cx="435754" cy="429762"/>
            <a:chOff x="5049725" y="1435050"/>
            <a:chExt cx="486550" cy="481850"/>
          </a:xfrm>
        </p:grpSpPr>
        <p:sp>
          <p:nvSpPr>
            <p:cNvPr id="925" name="Google Shape;925;p91"/>
            <p:cNvSpPr/>
            <p:nvPr/>
          </p:nvSpPr>
          <p:spPr>
            <a:xfrm>
              <a:off x="5136300" y="1519775"/>
              <a:ext cx="310550" cy="310550"/>
            </a:xfrm>
            <a:custGeom>
              <a:rect b="b" l="l" r="r" t="t"/>
              <a:pathLst>
                <a:path extrusionOk="0" h="12422" w="12422">
                  <a:moveTo>
                    <a:pt x="6209" y="1"/>
                  </a:moveTo>
                  <a:cubicBezTo>
                    <a:pt x="2786" y="1"/>
                    <a:pt x="0" y="2786"/>
                    <a:pt x="0" y="6213"/>
                  </a:cubicBezTo>
                  <a:cubicBezTo>
                    <a:pt x="0" y="9637"/>
                    <a:pt x="2786" y="12422"/>
                    <a:pt x="6209" y="12422"/>
                  </a:cubicBezTo>
                  <a:cubicBezTo>
                    <a:pt x="9636" y="12422"/>
                    <a:pt x="12422" y="9637"/>
                    <a:pt x="12422" y="6213"/>
                  </a:cubicBezTo>
                  <a:cubicBezTo>
                    <a:pt x="12422" y="5219"/>
                    <a:pt x="12160" y="4258"/>
                    <a:pt x="11711" y="3388"/>
                  </a:cubicBezTo>
                  <a:lnTo>
                    <a:pt x="11428" y="3388"/>
                  </a:lnTo>
                  <a:lnTo>
                    <a:pt x="10780" y="4036"/>
                  </a:lnTo>
                  <a:cubicBezTo>
                    <a:pt x="11112" y="4713"/>
                    <a:pt x="11286" y="5457"/>
                    <a:pt x="11292" y="6213"/>
                  </a:cubicBezTo>
                  <a:cubicBezTo>
                    <a:pt x="11292" y="9013"/>
                    <a:pt x="9010" y="11293"/>
                    <a:pt x="6209" y="11293"/>
                  </a:cubicBezTo>
                  <a:cubicBezTo>
                    <a:pt x="3409" y="11293"/>
                    <a:pt x="1129" y="9013"/>
                    <a:pt x="1129" y="6213"/>
                  </a:cubicBezTo>
                  <a:cubicBezTo>
                    <a:pt x="1129" y="3409"/>
                    <a:pt x="3409" y="1130"/>
                    <a:pt x="6209" y="1130"/>
                  </a:cubicBezTo>
                  <a:cubicBezTo>
                    <a:pt x="6965" y="1133"/>
                    <a:pt x="7709" y="1307"/>
                    <a:pt x="8387" y="1639"/>
                  </a:cubicBezTo>
                  <a:lnTo>
                    <a:pt x="9034" y="994"/>
                  </a:lnTo>
                  <a:lnTo>
                    <a:pt x="9034" y="708"/>
                  </a:lnTo>
                  <a:cubicBezTo>
                    <a:pt x="8164" y="260"/>
                    <a:pt x="7203" y="1"/>
                    <a:pt x="62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26" name="Google Shape;926;p91"/>
            <p:cNvSpPr/>
            <p:nvPr/>
          </p:nvSpPr>
          <p:spPr>
            <a:xfrm>
              <a:off x="5184925" y="1576250"/>
              <a:ext cx="205475" cy="197625"/>
            </a:xfrm>
            <a:custGeom>
              <a:rect b="b" l="l" r="r" t="t"/>
              <a:pathLst>
                <a:path extrusionOk="0" h="7905" w="8219">
                  <a:moveTo>
                    <a:pt x="4264" y="0"/>
                  </a:moveTo>
                  <a:cubicBezTo>
                    <a:pt x="2665" y="0"/>
                    <a:pt x="1226" y="964"/>
                    <a:pt x="612" y="2439"/>
                  </a:cubicBezTo>
                  <a:cubicBezTo>
                    <a:pt x="0" y="3918"/>
                    <a:pt x="341" y="5616"/>
                    <a:pt x="1470" y="6748"/>
                  </a:cubicBezTo>
                  <a:cubicBezTo>
                    <a:pt x="2225" y="7503"/>
                    <a:pt x="3236" y="7904"/>
                    <a:pt x="4264" y="7904"/>
                  </a:cubicBezTo>
                  <a:cubicBezTo>
                    <a:pt x="4774" y="7904"/>
                    <a:pt x="5287" y="7806"/>
                    <a:pt x="5776" y="7603"/>
                  </a:cubicBezTo>
                  <a:cubicBezTo>
                    <a:pt x="7255" y="6992"/>
                    <a:pt x="8218" y="5550"/>
                    <a:pt x="8218" y="3954"/>
                  </a:cubicBezTo>
                  <a:cubicBezTo>
                    <a:pt x="8212" y="3502"/>
                    <a:pt x="8131" y="3059"/>
                    <a:pt x="7974" y="2638"/>
                  </a:cubicBezTo>
                  <a:lnTo>
                    <a:pt x="7050" y="3565"/>
                  </a:lnTo>
                  <a:cubicBezTo>
                    <a:pt x="7071" y="3692"/>
                    <a:pt x="7083" y="3821"/>
                    <a:pt x="7089" y="3954"/>
                  </a:cubicBezTo>
                  <a:cubicBezTo>
                    <a:pt x="7089" y="5095"/>
                    <a:pt x="6399" y="6125"/>
                    <a:pt x="5345" y="6562"/>
                  </a:cubicBezTo>
                  <a:cubicBezTo>
                    <a:pt x="4996" y="6706"/>
                    <a:pt x="4629" y="6776"/>
                    <a:pt x="4265" y="6776"/>
                  </a:cubicBezTo>
                  <a:cubicBezTo>
                    <a:pt x="3530" y="6776"/>
                    <a:pt x="2808" y="6489"/>
                    <a:pt x="2268" y="5947"/>
                  </a:cubicBezTo>
                  <a:cubicBezTo>
                    <a:pt x="1461" y="5140"/>
                    <a:pt x="1220" y="3927"/>
                    <a:pt x="1657" y="2873"/>
                  </a:cubicBezTo>
                  <a:cubicBezTo>
                    <a:pt x="2093" y="1816"/>
                    <a:pt x="3123" y="1129"/>
                    <a:pt x="4264" y="1129"/>
                  </a:cubicBezTo>
                  <a:cubicBezTo>
                    <a:pt x="4394" y="1132"/>
                    <a:pt x="4523" y="1144"/>
                    <a:pt x="4653" y="1168"/>
                  </a:cubicBezTo>
                  <a:lnTo>
                    <a:pt x="5580" y="241"/>
                  </a:lnTo>
                  <a:cubicBezTo>
                    <a:pt x="5159" y="84"/>
                    <a:pt x="4713" y="3"/>
                    <a:pt x="42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27" name="Google Shape;927;p91"/>
            <p:cNvSpPr/>
            <p:nvPr/>
          </p:nvSpPr>
          <p:spPr>
            <a:xfrm>
              <a:off x="5049725" y="1435075"/>
              <a:ext cx="481825" cy="481825"/>
            </a:xfrm>
            <a:custGeom>
              <a:rect b="b" l="l" r="r" t="t"/>
              <a:pathLst>
                <a:path extrusionOk="0" h="19273" w="19273">
                  <a:moveTo>
                    <a:pt x="9672" y="1"/>
                  </a:moveTo>
                  <a:cubicBezTo>
                    <a:pt x="4379" y="1"/>
                    <a:pt x="0" y="4307"/>
                    <a:pt x="0" y="9601"/>
                  </a:cubicBezTo>
                  <a:cubicBezTo>
                    <a:pt x="0" y="14892"/>
                    <a:pt x="4379" y="19273"/>
                    <a:pt x="9672" y="19273"/>
                  </a:cubicBezTo>
                  <a:cubicBezTo>
                    <a:pt x="14966" y="19273"/>
                    <a:pt x="19272" y="14892"/>
                    <a:pt x="19272" y="9601"/>
                  </a:cubicBezTo>
                  <a:cubicBezTo>
                    <a:pt x="19269" y="8204"/>
                    <a:pt x="18962" y="6821"/>
                    <a:pt x="18369" y="5557"/>
                  </a:cubicBezTo>
                  <a:lnTo>
                    <a:pt x="17646" y="6279"/>
                  </a:lnTo>
                  <a:cubicBezTo>
                    <a:pt x="17327" y="6599"/>
                    <a:pt x="16896" y="6776"/>
                    <a:pt x="16448" y="6776"/>
                  </a:cubicBezTo>
                  <a:lnTo>
                    <a:pt x="16430" y="6776"/>
                  </a:lnTo>
                  <a:cubicBezTo>
                    <a:pt x="16809" y="7671"/>
                    <a:pt x="17008" y="8628"/>
                    <a:pt x="17014" y="9601"/>
                  </a:cubicBezTo>
                  <a:cubicBezTo>
                    <a:pt x="17014" y="13648"/>
                    <a:pt x="13720" y="16939"/>
                    <a:pt x="9672" y="16939"/>
                  </a:cubicBezTo>
                  <a:cubicBezTo>
                    <a:pt x="5625" y="16939"/>
                    <a:pt x="2334" y="13648"/>
                    <a:pt x="2334" y="9601"/>
                  </a:cubicBezTo>
                  <a:cubicBezTo>
                    <a:pt x="2334" y="5554"/>
                    <a:pt x="5625" y="2259"/>
                    <a:pt x="9672" y="2259"/>
                  </a:cubicBezTo>
                  <a:cubicBezTo>
                    <a:pt x="10642" y="2265"/>
                    <a:pt x="11603" y="2464"/>
                    <a:pt x="12497" y="2844"/>
                  </a:cubicBezTo>
                  <a:lnTo>
                    <a:pt x="12497" y="2825"/>
                  </a:lnTo>
                  <a:cubicBezTo>
                    <a:pt x="12494" y="2374"/>
                    <a:pt x="12672" y="1943"/>
                    <a:pt x="12991" y="1627"/>
                  </a:cubicBezTo>
                  <a:lnTo>
                    <a:pt x="13713" y="904"/>
                  </a:lnTo>
                  <a:cubicBezTo>
                    <a:pt x="12449" y="311"/>
                    <a:pt x="11070" y="4"/>
                    <a:pt x="96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28" name="Google Shape;928;p91"/>
            <p:cNvSpPr/>
            <p:nvPr/>
          </p:nvSpPr>
          <p:spPr>
            <a:xfrm>
              <a:off x="5245825" y="1435050"/>
              <a:ext cx="290450" cy="282350"/>
            </a:xfrm>
            <a:custGeom>
              <a:rect b="b" l="l" r="r" t="t"/>
              <a:pathLst>
                <a:path extrusionOk="0" h="11294" w="11618">
                  <a:moveTo>
                    <a:pt x="8601" y="1"/>
                  </a:moveTo>
                  <a:cubicBezTo>
                    <a:pt x="8461" y="1"/>
                    <a:pt x="8319" y="52"/>
                    <a:pt x="8203" y="168"/>
                  </a:cubicBezTo>
                  <a:lnTo>
                    <a:pt x="5945" y="2426"/>
                  </a:lnTo>
                  <a:cubicBezTo>
                    <a:pt x="5839" y="2531"/>
                    <a:pt x="5779" y="2676"/>
                    <a:pt x="5782" y="2826"/>
                  </a:cubicBezTo>
                  <a:lnTo>
                    <a:pt x="5782" y="4850"/>
                  </a:lnTo>
                  <a:lnTo>
                    <a:pt x="2554" y="8075"/>
                  </a:lnTo>
                  <a:cubicBezTo>
                    <a:pt x="2328" y="7967"/>
                    <a:pt x="2081" y="7906"/>
                    <a:pt x="1828" y="7906"/>
                  </a:cubicBezTo>
                  <a:cubicBezTo>
                    <a:pt x="1142" y="7906"/>
                    <a:pt x="525" y="8319"/>
                    <a:pt x="263" y="8951"/>
                  </a:cubicBezTo>
                  <a:cubicBezTo>
                    <a:pt x="1" y="9584"/>
                    <a:pt x="145" y="10312"/>
                    <a:pt x="630" y="10797"/>
                  </a:cubicBezTo>
                  <a:cubicBezTo>
                    <a:pt x="954" y="11122"/>
                    <a:pt x="1388" y="11294"/>
                    <a:pt x="1828" y="11294"/>
                  </a:cubicBezTo>
                  <a:cubicBezTo>
                    <a:pt x="2046" y="11294"/>
                    <a:pt x="2266" y="11251"/>
                    <a:pt x="2476" y="11165"/>
                  </a:cubicBezTo>
                  <a:cubicBezTo>
                    <a:pt x="3108" y="10903"/>
                    <a:pt x="3524" y="10285"/>
                    <a:pt x="3524" y="9602"/>
                  </a:cubicBezTo>
                  <a:cubicBezTo>
                    <a:pt x="3521" y="9349"/>
                    <a:pt x="3463" y="9102"/>
                    <a:pt x="3352" y="8876"/>
                  </a:cubicBezTo>
                  <a:lnTo>
                    <a:pt x="6580" y="5648"/>
                  </a:lnTo>
                  <a:lnTo>
                    <a:pt x="8604" y="5648"/>
                  </a:lnTo>
                  <a:cubicBezTo>
                    <a:pt x="8754" y="5648"/>
                    <a:pt x="8896" y="5588"/>
                    <a:pt x="9004" y="5482"/>
                  </a:cubicBezTo>
                  <a:lnTo>
                    <a:pt x="11263" y="3224"/>
                  </a:lnTo>
                  <a:cubicBezTo>
                    <a:pt x="11618" y="2869"/>
                    <a:pt x="11365" y="2260"/>
                    <a:pt x="10862" y="2260"/>
                  </a:cubicBezTo>
                  <a:lnTo>
                    <a:pt x="9170" y="2260"/>
                  </a:lnTo>
                  <a:lnTo>
                    <a:pt x="9170" y="568"/>
                  </a:lnTo>
                  <a:cubicBezTo>
                    <a:pt x="9170" y="226"/>
                    <a:pt x="8892" y="1"/>
                    <a:pt x="86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cxnSp>
        <p:nvCxnSpPr>
          <p:cNvPr id="929" name="Google Shape;929;p91"/>
          <p:cNvCxnSpPr>
            <a:stCxn id="888" idx="0"/>
            <a:endCxn id="910" idx="3"/>
          </p:cNvCxnSpPr>
          <p:nvPr/>
        </p:nvCxnSpPr>
        <p:spPr>
          <a:xfrm flipH="1">
            <a:off x="2285424" y="1829938"/>
            <a:ext cx="4992300" cy="1451100"/>
          </a:xfrm>
          <a:prstGeom prst="bentConnector4">
            <a:avLst>
              <a:gd fmla="val -12953" name="adj1"/>
              <a:gd fmla="val 84022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30" name="Google Shape;930;p91"/>
          <p:cNvCxnSpPr>
            <a:stCxn id="910" idx="0"/>
            <a:endCxn id="911" idx="2"/>
          </p:cNvCxnSpPr>
          <p:nvPr/>
        </p:nvCxnSpPr>
        <p:spPr>
          <a:xfrm>
            <a:off x="2704475" y="3700088"/>
            <a:ext cx="1448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31" name="Google Shape;931;p91"/>
          <p:cNvCxnSpPr>
            <a:stCxn id="911" idx="0"/>
            <a:endCxn id="893" idx="2"/>
          </p:cNvCxnSpPr>
          <p:nvPr/>
        </p:nvCxnSpPr>
        <p:spPr>
          <a:xfrm>
            <a:off x="4991099" y="3700088"/>
            <a:ext cx="1448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5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p92"/>
          <p:cNvSpPr txBox="1"/>
          <p:nvPr>
            <p:ph type="title"/>
          </p:nvPr>
        </p:nvSpPr>
        <p:spPr>
          <a:xfrm>
            <a:off x="5015525" y="416525"/>
            <a:ext cx="3430200" cy="219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Connect With Us</a:t>
            </a:r>
            <a:endParaRPr/>
          </a:p>
        </p:txBody>
      </p:sp>
      <p:grpSp>
        <p:nvGrpSpPr>
          <p:cNvPr id="937" name="Google Shape;937;p92"/>
          <p:cNvGrpSpPr/>
          <p:nvPr/>
        </p:nvGrpSpPr>
        <p:grpSpPr>
          <a:xfrm>
            <a:off x="520849" y="1030713"/>
            <a:ext cx="3620700" cy="2864500"/>
            <a:chOff x="4818099" y="1142363"/>
            <a:chExt cx="3620700" cy="2864500"/>
          </a:xfrm>
        </p:grpSpPr>
        <p:sp>
          <p:nvSpPr>
            <p:cNvPr id="938" name="Google Shape;938;p92"/>
            <p:cNvSpPr/>
            <p:nvPr/>
          </p:nvSpPr>
          <p:spPr>
            <a:xfrm>
              <a:off x="6232204" y="3476842"/>
              <a:ext cx="776700" cy="471000"/>
            </a:xfrm>
            <a:prstGeom prst="trapezoid">
              <a:avLst>
                <a:gd fmla="val 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p92"/>
            <p:cNvSpPr/>
            <p:nvPr/>
          </p:nvSpPr>
          <p:spPr>
            <a:xfrm>
              <a:off x="4818099" y="1142363"/>
              <a:ext cx="3620700" cy="2507100"/>
            </a:xfrm>
            <a:prstGeom prst="roundRect">
              <a:avLst>
                <a:gd fmla="val 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" name="Google Shape;940;p92"/>
            <p:cNvSpPr/>
            <p:nvPr/>
          </p:nvSpPr>
          <p:spPr>
            <a:xfrm>
              <a:off x="8044127" y="3329683"/>
              <a:ext cx="147000" cy="14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" name="Google Shape;941;p92"/>
            <p:cNvSpPr/>
            <p:nvPr/>
          </p:nvSpPr>
          <p:spPr>
            <a:xfrm>
              <a:off x="7837997" y="3329683"/>
              <a:ext cx="147000" cy="14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" name="Google Shape;942;p92"/>
            <p:cNvSpPr/>
            <p:nvPr/>
          </p:nvSpPr>
          <p:spPr>
            <a:xfrm flipH="1" rot="10800000">
              <a:off x="6124237" y="3947763"/>
              <a:ext cx="992700" cy="59100"/>
            </a:xfrm>
            <a:prstGeom prst="trapezoid">
              <a:avLst>
                <a:gd fmla="val 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943" name="Google Shape;943;p92"/>
          <p:cNvPicPr preferRelativeResize="0"/>
          <p:nvPr/>
        </p:nvPicPr>
        <p:blipFill rotWithShape="1">
          <a:blip r:embed="rId3">
            <a:alphaModFix/>
          </a:blip>
          <a:srcRect b="0" l="9" r="0" t="0"/>
          <a:stretch/>
        </p:blipFill>
        <p:spPr>
          <a:xfrm>
            <a:off x="667089" y="1200296"/>
            <a:ext cx="3328200" cy="1872300"/>
          </a:xfrm>
          <a:prstGeom prst="rect">
            <a:avLst/>
          </a:prstGeom>
          <a:noFill/>
          <a:ln>
            <a:noFill/>
          </a:ln>
        </p:spPr>
      </p:pic>
      <p:sp>
        <p:nvSpPr>
          <p:cNvPr id="944" name="Google Shape;944;p92"/>
          <p:cNvSpPr/>
          <p:nvPr/>
        </p:nvSpPr>
        <p:spPr>
          <a:xfrm>
            <a:off x="7651261" y="3619800"/>
            <a:ext cx="733500" cy="733500"/>
          </a:xfrm>
          <a:prstGeom prst="snip1Rect">
            <a:avLst>
              <a:gd fmla="val 16667" name="adj"/>
            </a:avLst>
          </a:prstGeom>
          <a:solidFill>
            <a:srgbClr val="084478">
              <a:alpha val="132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5" name="Google Shape;945;p92"/>
          <p:cNvSpPr/>
          <p:nvPr/>
        </p:nvSpPr>
        <p:spPr>
          <a:xfrm>
            <a:off x="7607236" y="2640400"/>
            <a:ext cx="733500" cy="733500"/>
          </a:xfrm>
          <a:prstGeom prst="snip1Rect">
            <a:avLst>
              <a:gd fmla="val 16667" name="adj"/>
            </a:avLst>
          </a:prstGeom>
          <a:solidFill>
            <a:srgbClr val="084478">
              <a:alpha val="132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46" name="Google Shape;946;p92"/>
          <p:cNvGrpSpPr/>
          <p:nvPr/>
        </p:nvGrpSpPr>
        <p:grpSpPr>
          <a:xfrm>
            <a:off x="7780145" y="2813320"/>
            <a:ext cx="387661" cy="387661"/>
            <a:chOff x="1379798" y="1723250"/>
            <a:chExt cx="397887" cy="397887"/>
          </a:xfrm>
        </p:grpSpPr>
        <p:sp>
          <p:nvSpPr>
            <p:cNvPr id="947" name="Google Shape;947;p92"/>
            <p:cNvSpPr/>
            <p:nvPr/>
          </p:nvSpPr>
          <p:spPr>
            <a:xfrm>
              <a:off x="1462169" y="1793977"/>
              <a:ext cx="23354" cy="23312"/>
            </a:xfrm>
            <a:custGeom>
              <a:rect b="b" l="l" r="r" t="t"/>
              <a:pathLst>
                <a:path extrusionOk="0" h="1117" w="1119">
                  <a:moveTo>
                    <a:pt x="559" y="1"/>
                  </a:moveTo>
                  <a:cubicBezTo>
                    <a:pt x="251" y="1"/>
                    <a:pt x="0" y="250"/>
                    <a:pt x="0" y="558"/>
                  </a:cubicBezTo>
                  <a:cubicBezTo>
                    <a:pt x="0" y="866"/>
                    <a:pt x="251" y="1117"/>
                    <a:pt x="559" y="1117"/>
                  </a:cubicBezTo>
                  <a:cubicBezTo>
                    <a:pt x="867" y="1117"/>
                    <a:pt x="1118" y="866"/>
                    <a:pt x="1118" y="558"/>
                  </a:cubicBezTo>
                  <a:cubicBezTo>
                    <a:pt x="1118" y="250"/>
                    <a:pt x="867" y="1"/>
                    <a:pt x="5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" name="Google Shape;948;p92"/>
            <p:cNvSpPr/>
            <p:nvPr/>
          </p:nvSpPr>
          <p:spPr>
            <a:xfrm>
              <a:off x="1379798" y="1723250"/>
              <a:ext cx="397887" cy="397887"/>
            </a:xfrm>
            <a:custGeom>
              <a:rect b="b" l="l" r="r" t="t"/>
              <a:pathLst>
                <a:path extrusionOk="0" h="19065" w="19065">
                  <a:moveTo>
                    <a:pt x="4506" y="2271"/>
                  </a:moveTo>
                  <a:cubicBezTo>
                    <a:pt x="5429" y="2271"/>
                    <a:pt x="6181" y="3023"/>
                    <a:pt x="6181" y="3947"/>
                  </a:cubicBezTo>
                  <a:cubicBezTo>
                    <a:pt x="6181" y="4872"/>
                    <a:pt x="5429" y="5622"/>
                    <a:pt x="4506" y="5622"/>
                  </a:cubicBezTo>
                  <a:cubicBezTo>
                    <a:pt x="3583" y="5622"/>
                    <a:pt x="2831" y="4872"/>
                    <a:pt x="2831" y="3947"/>
                  </a:cubicBezTo>
                  <a:cubicBezTo>
                    <a:pt x="2831" y="3023"/>
                    <a:pt x="3583" y="2271"/>
                    <a:pt x="4506" y="2271"/>
                  </a:cubicBezTo>
                  <a:close/>
                  <a:moveTo>
                    <a:pt x="5622" y="6740"/>
                  </a:moveTo>
                  <a:cubicBezTo>
                    <a:pt x="5932" y="6740"/>
                    <a:pt x="6181" y="6989"/>
                    <a:pt x="6181" y="7299"/>
                  </a:cubicBezTo>
                  <a:lnTo>
                    <a:pt x="6181" y="16234"/>
                  </a:lnTo>
                  <a:cubicBezTo>
                    <a:pt x="6181" y="16544"/>
                    <a:pt x="5932" y="16793"/>
                    <a:pt x="5622" y="16793"/>
                  </a:cubicBezTo>
                  <a:lnTo>
                    <a:pt x="3388" y="16793"/>
                  </a:lnTo>
                  <a:cubicBezTo>
                    <a:pt x="3080" y="16793"/>
                    <a:pt x="2831" y="16544"/>
                    <a:pt x="2831" y="16234"/>
                  </a:cubicBezTo>
                  <a:lnTo>
                    <a:pt x="2831" y="7299"/>
                  </a:lnTo>
                  <a:cubicBezTo>
                    <a:pt x="2831" y="6989"/>
                    <a:pt x="3080" y="6740"/>
                    <a:pt x="3388" y="6740"/>
                  </a:cubicBezTo>
                  <a:close/>
                  <a:moveTo>
                    <a:pt x="12596" y="6721"/>
                  </a:moveTo>
                  <a:cubicBezTo>
                    <a:pt x="12811" y="6721"/>
                    <a:pt x="13027" y="6739"/>
                    <a:pt x="13241" y="6774"/>
                  </a:cubicBezTo>
                  <a:cubicBezTo>
                    <a:pt x="15058" y="7069"/>
                    <a:pt x="16235" y="8557"/>
                    <a:pt x="16235" y="10223"/>
                  </a:cubicBezTo>
                  <a:lnTo>
                    <a:pt x="16235" y="16234"/>
                  </a:lnTo>
                  <a:cubicBezTo>
                    <a:pt x="16235" y="16544"/>
                    <a:pt x="15985" y="16793"/>
                    <a:pt x="15676" y="16793"/>
                  </a:cubicBezTo>
                  <a:lnTo>
                    <a:pt x="13441" y="16793"/>
                  </a:lnTo>
                  <a:cubicBezTo>
                    <a:pt x="13133" y="16793"/>
                    <a:pt x="12884" y="16544"/>
                    <a:pt x="12884" y="16234"/>
                  </a:cubicBezTo>
                  <a:lnTo>
                    <a:pt x="12884" y="11209"/>
                  </a:lnTo>
                  <a:cubicBezTo>
                    <a:pt x="12884" y="10593"/>
                    <a:pt x="12382" y="10091"/>
                    <a:pt x="11766" y="10091"/>
                  </a:cubicBezTo>
                  <a:cubicBezTo>
                    <a:pt x="11150" y="10091"/>
                    <a:pt x="10650" y="10593"/>
                    <a:pt x="10650" y="11209"/>
                  </a:cubicBezTo>
                  <a:lnTo>
                    <a:pt x="10650" y="16234"/>
                  </a:lnTo>
                  <a:cubicBezTo>
                    <a:pt x="10650" y="16544"/>
                    <a:pt x="10399" y="16793"/>
                    <a:pt x="10091" y="16793"/>
                  </a:cubicBezTo>
                  <a:lnTo>
                    <a:pt x="7857" y="16793"/>
                  </a:lnTo>
                  <a:cubicBezTo>
                    <a:pt x="7547" y="16793"/>
                    <a:pt x="7298" y="16544"/>
                    <a:pt x="7298" y="16234"/>
                  </a:cubicBezTo>
                  <a:lnTo>
                    <a:pt x="7298" y="7299"/>
                  </a:lnTo>
                  <a:cubicBezTo>
                    <a:pt x="7298" y="6989"/>
                    <a:pt x="7547" y="6740"/>
                    <a:pt x="7857" y="6740"/>
                  </a:cubicBezTo>
                  <a:lnTo>
                    <a:pt x="10091" y="6740"/>
                  </a:lnTo>
                  <a:cubicBezTo>
                    <a:pt x="10377" y="6740"/>
                    <a:pt x="10613" y="6956"/>
                    <a:pt x="10644" y="7234"/>
                  </a:cubicBezTo>
                  <a:cubicBezTo>
                    <a:pt x="11219" y="6901"/>
                    <a:pt x="11901" y="6721"/>
                    <a:pt x="12596" y="6721"/>
                  </a:cubicBezTo>
                  <a:close/>
                  <a:moveTo>
                    <a:pt x="2831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31" y="19065"/>
                  </a:cubicBezTo>
                  <a:lnTo>
                    <a:pt x="16235" y="19065"/>
                  </a:lnTo>
                  <a:cubicBezTo>
                    <a:pt x="17774" y="19065"/>
                    <a:pt x="19065" y="17775"/>
                    <a:pt x="19065" y="16234"/>
                  </a:cubicBezTo>
                  <a:lnTo>
                    <a:pt x="19065" y="2831"/>
                  </a:lnTo>
                  <a:cubicBezTo>
                    <a:pt x="19065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" name="Google Shape;949;p92"/>
            <p:cNvSpPr/>
            <p:nvPr/>
          </p:nvSpPr>
          <p:spPr>
            <a:xfrm>
              <a:off x="1555413" y="1886846"/>
              <a:ext cx="139912" cy="163558"/>
            </a:xfrm>
            <a:custGeom>
              <a:rect b="b" l="l" r="r" t="t"/>
              <a:pathLst>
                <a:path extrusionOk="0" h="7837" w="6704">
                  <a:moveTo>
                    <a:pt x="4182" y="0"/>
                  </a:moveTo>
                  <a:cubicBezTo>
                    <a:pt x="3474" y="0"/>
                    <a:pt x="2782" y="261"/>
                    <a:pt x="2332" y="711"/>
                  </a:cubicBezTo>
                  <a:cubicBezTo>
                    <a:pt x="2108" y="935"/>
                    <a:pt x="1938" y="1142"/>
                    <a:pt x="1686" y="1142"/>
                  </a:cubicBezTo>
                  <a:cubicBezTo>
                    <a:pt x="1618" y="1142"/>
                    <a:pt x="1544" y="1127"/>
                    <a:pt x="1462" y="1093"/>
                  </a:cubicBezTo>
                  <a:cubicBezTo>
                    <a:pt x="1253" y="1006"/>
                    <a:pt x="1117" y="803"/>
                    <a:pt x="1117" y="576"/>
                  </a:cubicBezTo>
                  <a:lnTo>
                    <a:pt x="1117" y="17"/>
                  </a:lnTo>
                  <a:lnTo>
                    <a:pt x="1" y="17"/>
                  </a:lnTo>
                  <a:lnTo>
                    <a:pt x="1" y="7836"/>
                  </a:lnTo>
                  <a:lnTo>
                    <a:pt x="1117" y="7836"/>
                  </a:lnTo>
                  <a:lnTo>
                    <a:pt x="1117" y="3370"/>
                  </a:lnTo>
                  <a:cubicBezTo>
                    <a:pt x="1117" y="2137"/>
                    <a:pt x="2120" y="1135"/>
                    <a:pt x="3351" y="1135"/>
                  </a:cubicBezTo>
                  <a:cubicBezTo>
                    <a:pt x="4584" y="1135"/>
                    <a:pt x="5585" y="2137"/>
                    <a:pt x="5585" y="3370"/>
                  </a:cubicBezTo>
                  <a:lnTo>
                    <a:pt x="5585" y="7836"/>
                  </a:lnTo>
                  <a:lnTo>
                    <a:pt x="6703" y="7836"/>
                  </a:lnTo>
                  <a:lnTo>
                    <a:pt x="6703" y="2384"/>
                  </a:lnTo>
                  <a:cubicBezTo>
                    <a:pt x="6703" y="1266"/>
                    <a:pt x="5932" y="245"/>
                    <a:pt x="4648" y="38"/>
                  </a:cubicBezTo>
                  <a:cubicBezTo>
                    <a:pt x="4493" y="13"/>
                    <a:pt x="4337" y="0"/>
                    <a:pt x="41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" name="Google Shape;950;p92"/>
            <p:cNvSpPr/>
            <p:nvPr/>
          </p:nvSpPr>
          <p:spPr>
            <a:xfrm>
              <a:off x="1462169" y="1887200"/>
              <a:ext cx="23354" cy="163203"/>
            </a:xfrm>
            <a:custGeom>
              <a:rect b="b" l="l" r="r" t="t"/>
              <a:pathLst>
                <a:path extrusionOk="0" h="7820" w="1119">
                  <a:moveTo>
                    <a:pt x="0" y="0"/>
                  </a:moveTo>
                  <a:lnTo>
                    <a:pt x="0" y="7819"/>
                  </a:lnTo>
                  <a:lnTo>
                    <a:pt x="1118" y="7819"/>
                  </a:lnTo>
                  <a:lnTo>
                    <a:pt x="11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51" name="Google Shape;951;p92"/>
          <p:cNvGrpSpPr/>
          <p:nvPr/>
        </p:nvGrpSpPr>
        <p:grpSpPr>
          <a:xfrm>
            <a:off x="7824180" y="3792720"/>
            <a:ext cx="387641" cy="387661"/>
            <a:chOff x="864491" y="1723250"/>
            <a:chExt cx="397866" cy="397887"/>
          </a:xfrm>
        </p:grpSpPr>
        <p:sp>
          <p:nvSpPr>
            <p:cNvPr id="952" name="Google Shape;952;p92"/>
            <p:cNvSpPr/>
            <p:nvPr/>
          </p:nvSpPr>
          <p:spPr>
            <a:xfrm>
              <a:off x="935197" y="1793977"/>
              <a:ext cx="256451" cy="256430"/>
            </a:xfrm>
            <a:custGeom>
              <a:rect b="b" l="l" r="r" t="t"/>
              <a:pathLst>
                <a:path extrusionOk="0" h="12287" w="12288">
                  <a:moveTo>
                    <a:pt x="10053" y="1117"/>
                  </a:moveTo>
                  <a:cubicBezTo>
                    <a:pt x="10669" y="1117"/>
                    <a:pt x="11171" y="1617"/>
                    <a:pt x="11171" y="2233"/>
                  </a:cubicBezTo>
                  <a:cubicBezTo>
                    <a:pt x="11170" y="2850"/>
                    <a:pt x="10669" y="3351"/>
                    <a:pt x="10053" y="3351"/>
                  </a:cubicBezTo>
                  <a:cubicBezTo>
                    <a:pt x="9438" y="3351"/>
                    <a:pt x="8937" y="2850"/>
                    <a:pt x="8937" y="2233"/>
                  </a:cubicBezTo>
                  <a:cubicBezTo>
                    <a:pt x="8937" y="1617"/>
                    <a:pt x="9438" y="1117"/>
                    <a:pt x="10053" y="1117"/>
                  </a:cubicBezTo>
                  <a:close/>
                  <a:moveTo>
                    <a:pt x="6144" y="2233"/>
                  </a:moveTo>
                  <a:cubicBezTo>
                    <a:pt x="8300" y="2233"/>
                    <a:pt x="10053" y="3988"/>
                    <a:pt x="10053" y="6144"/>
                  </a:cubicBezTo>
                  <a:cubicBezTo>
                    <a:pt x="10053" y="8299"/>
                    <a:pt x="8300" y="10054"/>
                    <a:pt x="6144" y="10054"/>
                  </a:cubicBezTo>
                  <a:cubicBezTo>
                    <a:pt x="3989" y="10054"/>
                    <a:pt x="2234" y="8299"/>
                    <a:pt x="2234" y="6144"/>
                  </a:cubicBezTo>
                  <a:cubicBezTo>
                    <a:pt x="2234" y="3988"/>
                    <a:pt x="3987" y="2233"/>
                    <a:pt x="6144" y="2233"/>
                  </a:cubicBezTo>
                  <a:close/>
                  <a:moveTo>
                    <a:pt x="1675" y="1"/>
                  </a:moveTo>
                  <a:cubicBezTo>
                    <a:pt x="752" y="1"/>
                    <a:pt x="0" y="751"/>
                    <a:pt x="0" y="1676"/>
                  </a:cubicBezTo>
                  <a:lnTo>
                    <a:pt x="0" y="10611"/>
                  </a:lnTo>
                  <a:cubicBezTo>
                    <a:pt x="0" y="11536"/>
                    <a:pt x="752" y="12286"/>
                    <a:pt x="1675" y="12286"/>
                  </a:cubicBezTo>
                  <a:lnTo>
                    <a:pt x="10612" y="12286"/>
                  </a:lnTo>
                  <a:cubicBezTo>
                    <a:pt x="11536" y="12286"/>
                    <a:pt x="12288" y="11536"/>
                    <a:pt x="12288" y="10611"/>
                  </a:cubicBezTo>
                  <a:lnTo>
                    <a:pt x="12288" y="1676"/>
                  </a:lnTo>
                  <a:cubicBezTo>
                    <a:pt x="12288" y="752"/>
                    <a:pt x="11536" y="1"/>
                    <a:pt x="106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" name="Google Shape;953;p92"/>
            <p:cNvSpPr/>
            <p:nvPr/>
          </p:nvSpPr>
          <p:spPr>
            <a:xfrm>
              <a:off x="1005109" y="1863910"/>
              <a:ext cx="116622" cy="116559"/>
            </a:xfrm>
            <a:custGeom>
              <a:rect b="b" l="l" r="r" t="t"/>
              <a:pathLst>
                <a:path extrusionOk="0" h="5585" w="5588">
                  <a:moveTo>
                    <a:pt x="2794" y="0"/>
                  </a:moveTo>
                  <a:cubicBezTo>
                    <a:pt x="1255" y="0"/>
                    <a:pt x="1" y="1252"/>
                    <a:pt x="1" y="2793"/>
                  </a:cubicBezTo>
                  <a:cubicBezTo>
                    <a:pt x="1" y="4332"/>
                    <a:pt x="1255" y="5585"/>
                    <a:pt x="2794" y="5585"/>
                  </a:cubicBezTo>
                  <a:cubicBezTo>
                    <a:pt x="4333" y="5585"/>
                    <a:pt x="5587" y="4332"/>
                    <a:pt x="5587" y="2793"/>
                  </a:cubicBezTo>
                  <a:cubicBezTo>
                    <a:pt x="5587" y="1252"/>
                    <a:pt x="4333" y="0"/>
                    <a:pt x="27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" name="Google Shape;954;p92"/>
            <p:cNvSpPr/>
            <p:nvPr/>
          </p:nvSpPr>
          <p:spPr>
            <a:xfrm>
              <a:off x="864491" y="1723250"/>
              <a:ext cx="397866" cy="397887"/>
            </a:xfrm>
            <a:custGeom>
              <a:rect b="b" l="l" r="r" t="t"/>
              <a:pathLst>
                <a:path extrusionOk="0" h="19065" w="19064">
                  <a:moveTo>
                    <a:pt x="14000" y="2271"/>
                  </a:moveTo>
                  <a:cubicBezTo>
                    <a:pt x="15539" y="2271"/>
                    <a:pt x="16794" y="3524"/>
                    <a:pt x="16794" y="5065"/>
                  </a:cubicBezTo>
                  <a:lnTo>
                    <a:pt x="16794" y="14000"/>
                  </a:lnTo>
                  <a:cubicBezTo>
                    <a:pt x="16794" y="15541"/>
                    <a:pt x="15539" y="16793"/>
                    <a:pt x="14000" y="16793"/>
                  </a:cubicBezTo>
                  <a:lnTo>
                    <a:pt x="5063" y="16793"/>
                  </a:lnTo>
                  <a:cubicBezTo>
                    <a:pt x="3524" y="16793"/>
                    <a:pt x="2272" y="15541"/>
                    <a:pt x="2272" y="14000"/>
                  </a:cubicBezTo>
                  <a:lnTo>
                    <a:pt x="2272" y="5065"/>
                  </a:lnTo>
                  <a:cubicBezTo>
                    <a:pt x="2272" y="3524"/>
                    <a:pt x="3524" y="2271"/>
                    <a:pt x="5063" y="2271"/>
                  </a:cubicBezTo>
                  <a:close/>
                  <a:moveTo>
                    <a:pt x="2829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29" y="19065"/>
                  </a:cubicBezTo>
                  <a:lnTo>
                    <a:pt x="16235" y="19065"/>
                  </a:lnTo>
                  <a:cubicBezTo>
                    <a:pt x="17774" y="19065"/>
                    <a:pt x="19063" y="17775"/>
                    <a:pt x="19063" y="16234"/>
                  </a:cubicBezTo>
                  <a:lnTo>
                    <a:pt x="19063" y="2831"/>
                  </a:lnTo>
                  <a:cubicBezTo>
                    <a:pt x="19063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5" name="Google Shape;955;p92"/>
          <p:cNvSpPr txBox="1"/>
          <p:nvPr>
            <p:ph type="title"/>
          </p:nvPr>
        </p:nvSpPr>
        <p:spPr>
          <a:xfrm>
            <a:off x="4141550" y="3662700"/>
            <a:ext cx="3430200" cy="69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@</a:t>
            </a:r>
            <a:r>
              <a:rPr lang="en" sz="3000"/>
              <a:t>bitplacementclub</a:t>
            </a:r>
            <a:endParaRPr sz="3000"/>
          </a:p>
        </p:txBody>
      </p:sp>
      <p:sp>
        <p:nvSpPr>
          <p:cNvPr id="956" name="Google Shape;956;p92"/>
          <p:cNvSpPr txBox="1"/>
          <p:nvPr>
            <p:ph type="title"/>
          </p:nvPr>
        </p:nvSpPr>
        <p:spPr>
          <a:xfrm>
            <a:off x="4141550" y="2661850"/>
            <a:ext cx="3461400" cy="69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@BIT Placement Club</a:t>
            </a:r>
            <a:endParaRPr sz="30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inimalist Business Slides XL by Slidesgo">
  <a:themeElements>
    <a:clrScheme name="Simple Light">
      <a:dk1>
        <a:srgbClr val="000000"/>
      </a:dk1>
      <a:lt1>
        <a:srgbClr val="E3E7F0"/>
      </a:lt1>
      <a:dk2>
        <a:srgbClr val="000000"/>
      </a:dk2>
      <a:lt2>
        <a:srgbClr val="E3E7F0"/>
      </a:lt2>
      <a:accent1>
        <a:srgbClr val="3F3533"/>
      </a:accent1>
      <a:accent2>
        <a:srgbClr val="3F3533"/>
      </a:accent2>
      <a:accent3>
        <a:srgbClr val="3F3533"/>
      </a:accent3>
      <a:accent4>
        <a:srgbClr val="3F3533"/>
      </a:accent4>
      <a:accent5>
        <a:srgbClr val="3F3533"/>
      </a:accent5>
      <a:accent6>
        <a:srgbClr val="3F3533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Political Party Headquarters by Slidesgo">
  <a:themeElements>
    <a:clrScheme name="Simple Light">
      <a:dk1>
        <a:srgbClr val="021C33"/>
      </a:dk1>
      <a:lt1>
        <a:srgbClr val="E3EFFA"/>
      </a:lt1>
      <a:dk2>
        <a:srgbClr val="05345E"/>
      </a:dk2>
      <a:lt2>
        <a:srgbClr val="084478"/>
      </a:lt2>
      <a:accent1>
        <a:srgbClr val="749EB8"/>
      </a:accent1>
      <a:accent2>
        <a:srgbClr val="C6DEF2"/>
      </a:accent2>
      <a:accent3>
        <a:srgbClr val="B8B8B8"/>
      </a:accent3>
      <a:accent4>
        <a:srgbClr val="C9C9CB"/>
      </a:accent4>
      <a:accent5>
        <a:srgbClr val="DADADA"/>
      </a:accent5>
      <a:accent6>
        <a:srgbClr val="FFFFFF"/>
      </a:accent6>
      <a:hlink>
        <a:srgbClr val="021C3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